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8" r:id="rId1"/>
  </p:sldMasterIdLst>
  <p:notesMasterIdLst>
    <p:notesMasterId r:id="rId61"/>
  </p:notesMasterIdLst>
  <p:handoutMasterIdLst>
    <p:handoutMasterId r:id="rId62"/>
  </p:handoutMasterIdLst>
  <p:sldIdLst>
    <p:sldId id="452" r:id="rId2"/>
    <p:sldId id="556" r:id="rId3"/>
    <p:sldId id="557" r:id="rId4"/>
    <p:sldId id="558" r:id="rId5"/>
    <p:sldId id="559" r:id="rId6"/>
    <p:sldId id="494" r:id="rId7"/>
    <p:sldId id="492" r:id="rId8"/>
    <p:sldId id="560" r:id="rId9"/>
    <p:sldId id="548" r:id="rId10"/>
    <p:sldId id="594" r:id="rId11"/>
    <p:sldId id="549" r:id="rId12"/>
    <p:sldId id="550" r:id="rId13"/>
    <p:sldId id="540" r:id="rId14"/>
    <p:sldId id="553" r:id="rId15"/>
    <p:sldId id="493" r:id="rId16"/>
    <p:sldId id="563" r:id="rId17"/>
    <p:sldId id="573" r:id="rId18"/>
    <p:sldId id="567" r:id="rId19"/>
    <p:sldId id="569" r:id="rId20"/>
    <p:sldId id="532" r:id="rId21"/>
    <p:sldId id="564" r:id="rId22"/>
    <p:sldId id="565" r:id="rId23"/>
    <p:sldId id="541" r:id="rId24"/>
    <p:sldId id="542" r:id="rId25"/>
    <p:sldId id="543" r:id="rId26"/>
    <p:sldId id="544" r:id="rId27"/>
    <p:sldId id="545" r:id="rId28"/>
    <p:sldId id="546" r:id="rId29"/>
    <p:sldId id="495" r:id="rId30"/>
    <p:sldId id="589" r:id="rId31"/>
    <p:sldId id="519" r:id="rId32"/>
    <p:sldId id="520" r:id="rId33"/>
    <p:sldId id="591" r:id="rId34"/>
    <p:sldId id="562" r:id="rId35"/>
    <p:sldId id="581" r:id="rId36"/>
    <p:sldId id="583" r:id="rId37"/>
    <p:sldId id="497" r:id="rId38"/>
    <p:sldId id="588" r:id="rId39"/>
    <p:sldId id="554" r:id="rId40"/>
    <p:sldId id="585" r:id="rId41"/>
    <p:sldId id="584" r:id="rId42"/>
    <p:sldId id="437" r:id="rId43"/>
    <p:sldId id="529" r:id="rId44"/>
    <p:sldId id="456" r:id="rId45"/>
    <p:sldId id="458" r:id="rId46"/>
    <p:sldId id="459" r:id="rId47"/>
    <p:sldId id="460" r:id="rId48"/>
    <p:sldId id="462" r:id="rId49"/>
    <p:sldId id="463" r:id="rId50"/>
    <p:sldId id="471" r:id="rId51"/>
    <p:sldId id="472" r:id="rId52"/>
    <p:sldId id="474" r:id="rId53"/>
    <p:sldId id="475" r:id="rId54"/>
    <p:sldId id="477" r:id="rId55"/>
    <p:sldId id="479" r:id="rId56"/>
    <p:sldId id="488" r:id="rId57"/>
    <p:sldId id="586" r:id="rId58"/>
    <p:sldId id="592" r:id="rId59"/>
    <p:sldId id="593" r:id="rId60"/>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4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900"/>
    <p:restoredTop sz="94726"/>
  </p:normalViewPr>
  <p:slideViewPr>
    <p:cSldViewPr snapToGrid="0">
      <p:cViewPr varScale="1">
        <p:scale>
          <a:sx n="120" d="100"/>
          <a:sy n="120" d="100"/>
        </p:scale>
        <p:origin x="1792" y="184"/>
      </p:cViewPr>
      <p:guideLst>
        <p:guide orient="horz" pos="240"/>
        <p:guide pos="2880"/>
      </p:guideLst>
    </p:cSldViewPr>
  </p:slideViewPr>
  <p:outlineViewPr>
    <p:cViewPr>
      <p:scale>
        <a:sx n="33" d="100"/>
        <a:sy n="33" d="100"/>
      </p:scale>
      <p:origin x="0" y="3712"/>
    </p:cViewPr>
  </p:outlin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77" d="100"/>
          <a:sy n="77" d="100"/>
        </p:scale>
        <p:origin x="-1584" y="-10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35CF078-2D0A-92D2-3351-A3E81A6622A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Times" charset="0"/>
                <a:ea typeface="ＭＳ Ｐゴシック" charset="-128"/>
              </a:defRPr>
            </a:lvl1pPr>
          </a:lstStyle>
          <a:p>
            <a:pPr>
              <a:defRPr/>
            </a:pPr>
            <a:endParaRPr lang="en-US"/>
          </a:p>
        </p:txBody>
      </p:sp>
      <p:sp>
        <p:nvSpPr>
          <p:cNvPr id="3" name="Date Placeholder 2">
            <a:extLst>
              <a:ext uri="{FF2B5EF4-FFF2-40B4-BE49-F238E27FC236}">
                <a16:creationId xmlns:a16="http://schemas.microsoft.com/office/drawing/2014/main" id="{94070363-28E4-66E8-901B-2A2D26AB317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atin typeface="Times" charset="0"/>
                <a:ea typeface="ＭＳ Ｐゴシック" charset="-128"/>
              </a:defRPr>
            </a:lvl1pPr>
          </a:lstStyle>
          <a:p>
            <a:pPr>
              <a:defRPr/>
            </a:pPr>
            <a:fld id="{D41ED213-00D0-434A-BADC-47F5AE09FBC8}" type="datetimeFigureOut">
              <a:rPr lang="en-US"/>
              <a:pPr>
                <a:defRPr/>
              </a:pPr>
              <a:t>1/27/26</a:t>
            </a:fld>
            <a:endParaRPr lang="en-US"/>
          </a:p>
        </p:txBody>
      </p:sp>
      <p:sp>
        <p:nvSpPr>
          <p:cNvPr id="4" name="Footer Placeholder 3">
            <a:extLst>
              <a:ext uri="{FF2B5EF4-FFF2-40B4-BE49-F238E27FC236}">
                <a16:creationId xmlns:a16="http://schemas.microsoft.com/office/drawing/2014/main" id="{55D7DB75-1B65-9937-79E9-803CD73C536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atin typeface="Times" charset="0"/>
                <a:ea typeface="ＭＳ Ｐゴシック" charset="-128"/>
              </a:defRPr>
            </a:lvl1pPr>
          </a:lstStyle>
          <a:p>
            <a:pPr>
              <a:defRPr/>
            </a:pPr>
            <a:endParaRPr lang="en-US"/>
          </a:p>
        </p:txBody>
      </p:sp>
      <p:sp>
        <p:nvSpPr>
          <p:cNvPr id="5" name="Slide Number Placeholder 4">
            <a:extLst>
              <a:ext uri="{FF2B5EF4-FFF2-40B4-BE49-F238E27FC236}">
                <a16:creationId xmlns:a16="http://schemas.microsoft.com/office/drawing/2014/main" id="{41CB4B82-5C23-ECA2-DAB3-5C3BE8B8A383}"/>
              </a:ext>
            </a:extLst>
          </p:cNvPr>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a:defRPr sz="1200" smtClean="0"/>
            </a:lvl1pPr>
          </a:lstStyle>
          <a:p>
            <a:pPr>
              <a:defRPr/>
            </a:pPr>
            <a:fld id="{16708726-896D-164A-9E91-D57C467D501D}"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616F0D2F-F5F4-03F9-1884-061B62D1FB79}"/>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latin typeface="Times" charset="0"/>
                <a:ea typeface="+mn-ea"/>
              </a:defRPr>
            </a:lvl1pPr>
          </a:lstStyle>
          <a:p>
            <a:pPr>
              <a:defRPr/>
            </a:pPr>
            <a:endParaRPr lang="en-US"/>
          </a:p>
        </p:txBody>
      </p:sp>
      <p:sp>
        <p:nvSpPr>
          <p:cNvPr id="29699" name="Rectangle 3">
            <a:extLst>
              <a:ext uri="{FF2B5EF4-FFF2-40B4-BE49-F238E27FC236}">
                <a16:creationId xmlns:a16="http://schemas.microsoft.com/office/drawing/2014/main" id="{E77C0E92-54CB-45EE-2257-F4F9B9885DE9}"/>
              </a:ext>
            </a:extLst>
          </p:cNvPr>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charset="0"/>
                <a:ea typeface="+mn-ea"/>
              </a:defRPr>
            </a:lvl1pPr>
          </a:lstStyle>
          <a:p>
            <a:pPr>
              <a:defRPr/>
            </a:pPr>
            <a:endParaRPr lang="en-US"/>
          </a:p>
        </p:txBody>
      </p:sp>
      <p:sp>
        <p:nvSpPr>
          <p:cNvPr id="3076" name="Rectangle 4">
            <a:extLst>
              <a:ext uri="{FF2B5EF4-FFF2-40B4-BE49-F238E27FC236}">
                <a16:creationId xmlns:a16="http://schemas.microsoft.com/office/drawing/2014/main" id="{C5FC3401-CE98-93C7-F8F5-8DA9442B20FE}"/>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701" name="Rectangle 5">
            <a:extLst>
              <a:ext uri="{FF2B5EF4-FFF2-40B4-BE49-F238E27FC236}">
                <a16:creationId xmlns:a16="http://schemas.microsoft.com/office/drawing/2014/main" id="{43981590-9A12-2F4E-FD08-129502010FAB}"/>
              </a:ext>
            </a:extLst>
          </p:cNvPr>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9702" name="Rectangle 6">
            <a:extLst>
              <a:ext uri="{FF2B5EF4-FFF2-40B4-BE49-F238E27FC236}">
                <a16:creationId xmlns:a16="http://schemas.microsoft.com/office/drawing/2014/main" id="{F1807B8D-B8CD-9518-F8F4-0317E69DB458}"/>
              </a:ext>
            </a:extLst>
          </p:cNvPr>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latin typeface="Times" charset="0"/>
                <a:ea typeface="+mn-ea"/>
              </a:defRPr>
            </a:lvl1pPr>
          </a:lstStyle>
          <a:p>
            <a:pPr>
              <a:defRPr/>
            </a:pPr>
            <a:endParaRPr lang="en-US"/>
          </a:p>
        </p:txBody>
      </p:sp>
      <p:sp>
        <p:nvSpPr>
          <p:cNvPr id="29703" name="Rectangle 7">
            <a:extLst>
              <a:ext uri="{FF2B5EF4-FFF2-40B4-BE49-F238E27FC236}">
                <a16:creationId xmlns:a16="http://schemas.microsoft.com/office/drawing/2014/main" id="{3E5BE803-9B34-CB86-082F-E45D1D3B4663}"/>
              </a:ext>
            </a:extLst>
          </p:cNvPr>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lvl1pPr>
          </a:lstStyle>
          <a:p>
            <a:pPr>
              <a:defRPr/>
            </a:pPr>
            <a:fld id="{FAE3F2A5-7AA7-6646-B617-02D2749C4802}"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ＭＳ Ｐゴシック" pitchFamily="-109" charset="-128"/>
        <a:cs typeface="ＭＳ Ｐゴシック" pitchFamily="-109" charset="-128"/>
      </a:defRPr>
    </a:lvl1pPr>
    <a:lvl2pPr marL="4572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7">
            <a:extLst>
              <a:ext uri="{FF2B5EF4-FFF2-40B4-BE49-F238E27FC236}">
                <a16:creationId xmlns:a16="http://schemas.microsoft.com/office/drawing/2014/main" id="{862BD162-91E2-6B4A-177C-CD2A5251864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57AB669A-73C4-6943-B638-07F652AF32A7}" type="slidenum">
              <a:rPr lang="en-US" altLang="en-US" sz="1200"/>
              <a:pPr/>
              <a:t>6</a:t>
            </a:fld>
            <a:endParaRPr lang="en-US" altLang="en-US" sz="1200"/>
          </a:p>
        </p:txBody>
      </p:sp>
      <p:sp>
        <p:nvSpPr>
          <p:cNvPr id="11266" name="Rectangle 2">
            <a:extLst>
              <a:ext uri="{FF2B5EF4-FFF2-40B4-BE49-F238E27FC236}">
                <a16:creationId xmlns:a16="http://schemas.microsoft.com/office/drawing/2014/main" id="{95545E24-509C-363C-AF0F-BA5D553F0315}"/>
              </a:ext>
            </a:extLst>
          </p:cNvPr>
          <p:cNvSpPr>
            <a:spLocks noGrp="1" noRot="1" noChangeAspect="1" noChangeArrowheads="1" noTextEdit="1"/>
          </p:cNvSpPr>
          <p:nvPr>
            <p:ph type="sldImg"/>
          </p:nvPr>
        </p:nvSpPr>
        <p:spPr>
          <a:solidFill>
            <a:srgbClr val="FFFFFF"/>
          </a:solidFill>
          <a:ln/>
        </p:spPr>
      </p:sp>
      <p:sp>
        <p:nvSpPr>
          <p:cNvPr id="11267" name="Rectangle 3">
            <a:extLst>
              <a:ext uri="{FF2B5EF4-FFF2-40B4-BE49-F238E27FC236}">
                <a16:creationId xmlns:a16="http://schemas.microsoft.com/office/drawing/2014/main" id="{F7C0612B-9CCC-A6BA-0D1B-A1BE8D809C18}"/>
              </a:ext>
            </a:extLst>
          </p:cNvPr>
          <p:cNvSpPr>
            <a:spLocks noGrp="1" noChangeArrowheads="1"/>
          </p:cNvSpPr>
          <p:nvPr>
            <p:ph type="body" idx="1"/>
          </p:nvPr>
        </p:nvSpPr>
        <p:spPr>
          <a:solidFill>
            <a:srgbClr val="FFFFFF"/>
          </a:solidFill>
          <a:ln>
            <a:solidFill>
              <a:srgbClr val="000000"/>
            </a:solidFill>
          </a:ln>
        </p:spPr>
        <p:txBody>
          <a:bodyPr/>
          <a:lstStyle/>
          <a:p>
            <a:endParaRPr lang="en-US" altLang="en-US" dirty="0">
              <a:latin typeface="Times" pitchFamily="2" charset="0"/>
              <a:ea typeface="ＭＳ Ｐゴシック"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7">
            <a:extLst>
              <a:ext uri="{FF2B5EF4-FFF2-40B4-BE49-F238E27FC236}">
                <a16:creationId xmlns:a16="http://schemas.microsoft.com/office/drawing/2014/main" id="{3E6342DB-D044-2B20-9378-6E1DB002755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5AF8C002-C8D2-4B4A-8AF6-29E01AD1ED49}" type="slidenum">
              <a:rPr lang="en-US" altLang="en-US" sz="1200"/>
              <a:pPr/>
              <a:t>7</a:t>
            </a:fld>
            <a:endParaRPr lang="en-US" altLang="en-US" sz="1200"/>
          </a:p>
        </p:txBody>
      </p:sp>
      <p:sp>
        <p:nvSpPr>
          <p:cNvPr id="13314" name="Rectangle 2">
            <a:extLst>
              <a:ext uri="{FF2B5EF4-FFF2-40B4-BE49-F238E27FC236}">
                <a16:creationId xmlns:a16="http://schemas.microsoft.com/office/drawing/2014/main" id="{0F1AD59C-9646-7E10-2076-461F8A4EBDE9}"/>
              </a:ext>
            </a:extLst>
          </p:cNvPr>
          <p:cNvSpPr>
            <a:spLocks noGrp="1" noRot="1" noChangeAspect="1" noChangeArrowheads="1" noTextEdit="1"/>
          </p:cNvSpPr>
          <p:nvPr>
            <p:ph type="sldImg"/>
          </p:nvPr>
        </p:nvSpPr>
        <p:spPr>
          <a:solidFill>
            <a:srgbClr val="FFFFFF"/>
          </a:solidFill>
          <a:ln/>
        </p:spPr>
      </p:sp>
      <p:sp>
        <p:nvSpPr>
          <p:cNvPr id="13315" name="Rectangle 3">
            <a:extLst>
              <a:ext uri="{FF2B5EF4-FFF2-40B4-BE49-F238E27FC236}">
                <a16:creationId xmlns:a16="http://schemas.microsoft.com/office/drawing/2014/main" id="{E54292B0-0AED-ECEA-143D-386028E86F94}"/>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a:extLst>
              <a:ext uri="{FF2B5EF4-FFF2-40B4-BE49-F238E27FC236}">
                <a16:creationId xmlns:a16="http://schemas.microsoft.com/office/drawing/2014/main" id="{D5F468D6-E361-2B1C-4A6E-DA8BCC6FDEC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3FE0DAFD-B8F4-B244-A623-A19C21BBAD07}" type="slidenum">
              <a:rPr lang="en-US" altLang="en-US" sz="1200"/>
              <a:pPr/>
              <a:t>15</a:t>
            </a:fld>
            <a:endParaRPr lang="en-US" altLang="en-US" sz="1200"/>
          </a:p>
        </p:txBody>
      </p:sp>
      <p:sp>
        <p:nvSpPr>
          <p:cNvPr id="21506" name="Rectangle 2">
            <a:extLst>
              <a:ext uri="{FF2B5EF4-FFF2-40B4-BE49-F238E27FC236}">
                <a16:creationId xmlns:a16="http://schemas.microsoft.com/office/drawing/2014/main" id="{D9B5C981-EDC6-2CE4-ADBA-726D34CF1DCC}"/>
              </a:ext>
            </a:extLst>
          </p:cNvPr>
          <p:cNvSpPr>
            <a:spLocks noGrp="1" noRot="1" noChangeAspect="1" noChangeArrowheads="1" noTextEdit="1"/>
          </p:cNvSpPr>
          <p:nvPr>
            <p:ph type="sldImg"/>
          </p:nvPr>
        </p:nvSpPr>
        <p:spPr>
          <a:solidFill>
            <a:srgbClr val="FFFFFF"/>
          </a:solidFill>
          <a:ln/>
        </p:spPr>
      </p:sp>
      <p:sp>
        <p:nvSpPr>
          <p:cNvPr id="21507" name="Rectangle 3">
            <a:extLst>
              <a:ext uri="{FF2B5EF4-FFF2-40B4-BE49-F238E27FC236}">
                <a16:creationId xmlns:a16="http://schemas.microsoft.com/office/drawing/2014/main" id="{31872E10-C465-085D-CCD0-33D23185912C}"/>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a:extLst>
              <a:ext uri="{FF2B5EF4-FFF2-40B4-BE49-F238E27FC236}">
                <a16:creationId xmlns:a16="http://schemas.microsoft.com/office/drawing/2014/main" id="{D76DA39E-DDD4-E9C2-7D97-3B41420DC56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F6BFFF59-3418-E848-BB71-A2B0552B9789}" type="slidenum">
              <a:rPr lang="en-US" altLang="en-US" sz="1200"/>
              <a:pPr/>
              <a:t>26</a:t>
            </a:fld>
            <a:endParaRPr lang="en-US" altLang="en-US" sz="1200"/>
          </a:p>
        </p:txBody>
      </p:sp>
      <p:sp>
        <p:nvSpPr>
          <p:cNvPr id="33794" name="Rectangle 2">
            <a:extLst>
              <a:ext uri="{FF2B5EF4-FFF2-40B4-BE49-F238E27FC236}">
                <a16:creationId xmlns:a16="http://schemas.microsoft.com/office/drawing/2014/main" id="{78E60D06-1DAE-8AF0-03A6-10B5CD442DBC}"/>
              </a:ext>
            </a:extLst>
          </p:cNvPr>
          <p:cNvSpPr>
            <a:spLocks noGrp="1" noRot="1" noChangeAspect="1" noChangeArrowheads="1" noTextEdit="1"/>
          </p:cNvSpPr>
          <p:nvPr>
            <p:ph type="sldImg"/>
          </p:nvPr>
        </p:nvSpPr>
        <p:spPr>
          <a:xfrm>
            <a:off x="1144588" y="685800"/>
            <a:ext cx="4570412" cy="3429000"/>
          </a:xfrm>
          <a:solidFill>
            <a:srgbClr val="FFFFFF"/>
          </a:solidFill>
          <a:ln/>
        </p:spPr>
      </p:sp>
      <p:sp>
        <p:nvSpPr>
          <p:cNvPr id="33795" name="Rectangle 3">
            <a:extLst>
              <a:ext uri="{FF2B5EF4-FFF2-40B4-BE49-F238E27FC236}">
                <a16:creationId xmlns:a16="http://schemas.microsoft.com/office/drawing/2014/main" id="{57FA6845-77AE-C465-D9E2-3A2FB7BD74A6}"/>
              </a:ext>
            </a:extLst>
          </p:cNvPr>
          <p:cNvSpPr>
            <a:spLocks noGrp="1" noChangeArrowheads="1"/>
          </p:cNvSpPr>
          <p:nvPr>
            <p:ph type="body" idx="1"/>
          </p:nvPr>
        </p:nvSpPr>
        <p:spPr>
          <a:xfrm>
            <a:off x="685800" y="4343400"/>
            <a:ext cx="5486400" cy="4114800"/>
          </a:xfrm>
          <a:solidFill>
            <a:srgbClr val="FFFFFF"/>
          </a:solidFill>
          <a:ln>
            <a:solidFill>
              <a:srgbClr val="000000"/>
            </a:solidFill>
          </a:ln>
        </p:spPr>
        <p:txBody>
          <a:bodyPr lIns="89913" tIns="44956" rIns="89913" bIns="44956"/>
          <a:lstStyle/>
          <a:p>
            <a:r>
              <a:rPr lang="en-US" altLang="en-US">
                <a:latin typeface="Times" pitchFamily="2" charset="0"/>
                <a:ea typeface="ＭＳ Ｐゴシック" panose="020B0600070205080204" pitchFamily="34" charset="-128"/>
              </a:rPr>
              <a:t>14 CCDs staggered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a:extLst>
              <a:ext uri="{FF2B5EF4-FFF2-40B4-BE49-F238E27FC236}">
                <a16:creationId xmlns:a16="http://schemas.microsoft.com/office/drawing/2014/main" id="{B2E8E9D6-7DAA-3C23-88F0-5275C0A2E95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FA468F29-DFFD-FC45-94B5-A584ED5A792C}" type="slidenum">
              <a:rPr lang="en-US" altLang="en-US" sz="1200"/>
              <a:pPr/>
              <a:t>29</a:t>
            </a:fld>
            <a:endParaRPr lang="en-US" altLang="en-US" sz="1200"/>
          </a:p>
        </p:txBody>
      </p:sp>
      <p:sp>
        <p:nvSpPr>
          <p:cNvPr id="37890" name="Rectangle 2">
            <a:extLst>
              <a:ext uri="{FF2B5EF4-FFF2-40B4-BE49-F238E27FC236}">
                <a16:creationId xmlns:a16="http://schemas.microsoft.com/office/drawing/2014/main" id="{8B2AD1C0-086A-DB7E-073B-219FDBA76449}"/>
              </a:ext>
            </a:extLst>
          </p:cNvPr>
          <p:cNvSpPr>
            <a:spLocks noGrp="1" noRot="1" noChangeAspect="1" noChangeArrowheads="1" noTextEdit="1"/>
          </p:cNvSpPr>
          <p:nvPr>
            <p:ph type="sldImg"/>
          </p:nvPr>
        </p:nvSpPr>
        <p:spPr>
          <a:solidFill>
            <a:srgbClr val="FFFFFF"/>
          </a:solidFill>
          <a:ln/>
        </p:spPr>
      </p:sp>
      <p:sp>
        <p:nvSpPr>
          <p:cNvPr id="37891" name="Rectangle 3">
            <a:extLst>
              <a:ext uri="{FF2B5EF4-FFF2-40B4-BE49-F238E27FC236}">
                <a16:creationId xmlns:a16="http://schemas.microsoft.com/office/drawing/2014/main" id="{C6B34627-BF75-0B58-2096-85B23C34B0B8}"/>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7">
            <a:extLst>
              <a:ext uri="{FF2B5EF4-FFF2-40B4-BE49-F238E27FC236}">
                <a16:creationId xmlns:a16="http://schemas.microsoft.com/office/drawing/2014/main" id="{1AEACBAA-BD8A-F8A4-BF6B-CF22063A633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5D3F033E-02DE-A744-B9C0-AD79A582C480}" type="slidenum">
              <a:rPr lang="en-US" altLang="en-US" sz="1200"/>
              <a:pPr/>
              <a:t>31</a:t>
            </a:fld>
            <a:endParaRPr lang="en-US" altLang="en-US" sz="1200"/>
          </a:p>
        </p:txBody>
      </p:sp>
      <p:sp>
        <p:nvSpPr>
          <p:cNvPr id="40962" name="Rectangle 2">
            <a:extLst>
              <a:ext uri="{FF2B5EF4-FFF2-40B4-BE49-F238E27FC236}">
                <a16:creationId xmlns:a16="http://schemas.microsoft.com/office/drawing/2014/main" id="{4905D114-C35B-FB2B-3EEE-833FE9A03CFB}"/>
              </a:ext>
            </a:extLst>
          </p:cNvPr>
          <p:cNvSpPr>
            <a:spLocks noGrp="1" noRot="1" noChangeAspect="1" noChangeArrowheads="1" noTextEdit="1"/>
          </p:cNvSpPr>
          <p:nvPr>
            <p:ph type="sldImg"/>
          </p:nvPr>
        </p:nvSpPr>
        <p:spPr>
          <a:solidFill>
            <a:srgbClr val="FFFFFF"/>
          </a:solidFill>
          <a:ln/>
        </p:spPr>
      </p:sp>
      <p:sp>
        <p:nvSpPr>
          <p:cNvPr id="40963" name="Rectangle 3">
            <a:extLst>
              <a:ext uri="{FF2B5EF4-FFF2-40B4-BE49-F238E27FC236}">
                <a16:creationId xmlns:a16="http://schemas.microsoft.com/office/drawing/2014/main" id="{99C4AE27-0BC8-CA44-B9D6-A7F90BD365F5}"/>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a:extLst>
              <a:ext uri="{FF2B5EF4-FFF2-40B4-BE49-F238E27FC236}">
                <a16:creationId xmlns:a16="http://schemas.microsoft.com/office/drawing/2014/main" id="{E83783C1-C461-0E69-0B71-5C0F610D2FB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CD4E95B3-315D-6A43-8458-E3616B901D83}" type="slidenum">
              <a:rPr lang="en-US" altLang="en-US" sz="1200"/>
              <a:pPr/>
              <a:t>32</a:t>
            </a:fld>
            <a:endParaRPr lang="en-US" altLang="en-US" sz="1200"/>
          </a:p>
        </p:txBody>
      </p:sp>
      <p:sp>
        <p:nvSpPr>
          <p:cNvPr id="43010" name="Rectangle 2">
            <a:extLst>
              <a:ext uri="{FF2B5EF4-FFF2-40B4-BE49-F238E27FC236}">
                <a16:creationId xmlns:a16="http://schemas.microsoft.com/office/drawing/2014/main" id="{18C0271C-6372-B43F-B5B8-D62FE51C2805}"/>
              </a:ext>
            </a:extLst>
          </p:cNvPr>
          <p:cNvSpPr>
            <a:spLocks noGrp="1" noRot="1" noChangeAspect="1" noChangeArrowheads="1" noTextEdit="1"/>
          </p:cNvSpPr>
          <p:nvPr>
            <p:ph type="sldImg"/>
          </p:nvPr>
        </p:nvSpPr>
        <p:spPr>
          <a:solidFill>
            <a:srgbClr val="FFFFFF"/>
          </a:solidFill>
          <a:ln/>
        </p:spPr>
      </p:sp>
      <p:sp>
        <p:nvSpPr>
          <p:cNvPr id="43011" name="Rectangle 3">
            <a:extLst>
              <a:ext uri="{FF2B5EF4-FFF2-40B4-BE49-F238E27FC236}">
                <a16:creationId xmlns:a16="http://schemas.microsoft.com/office/drawing/2014/main" id="{528D242D-AC8B-05A3-1A03-8AEF64B93A7A}"/>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a:extLst>
              <a:ext uri="{FF2B5EF4-FFF2-40B4-BE49-F238E27FC236}">
                <a16:creationId xmlns:a16="http://schemas.microsoft.com/office/drawing/2014/main" id="{B321463A-D352-B6F7-2036-C1FC21B788D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FC8B2678-679C-404A-A9ED-5EEED073367E}" type="slidenum">
              <a:rPr lang="en-US" altLang="en-US" sz="1200"/>
              <a:pPr/>
              <a:t>37</a:t>
            </a:fld>
            <a:endParaRPr lang="en-US" altLang="en-US" sz="1200"/>
          </a:p>
        </p:txBody>
      </p:sp>
      <p:sp>
        <p:nvSpPr>
          <p:cNvPr id="49154" name="Rectangle 2">
            <a:extLst>
              <a:ext uri="{FF2B5EF4-FFF2-40B4-BE49-F238E27FC236}">
                <a16:creationId xmlns:a16="http://schemas.microsoft.com/office/drawing/2014/main" id="{9B316964-1F7A-E14B-4B3B-774CEFF26197}"/>
              </a:ext>
            </a:extLst>
          </p:cNvPr>
          <p:cNvSpPr>
            <a:spLocks noGrp="1" noRot="1" noChangeAspect="1" noChangeArrowheads="1" noTextEdit="1"/>
          </p:cNvSpPr>
          <p:nvPr>
            <p:ph type="sldImg"/>
          </p:nvPr>
        </p:nvSpPr>
        <p:spPr>
          <a:solidFill>
            <a:srgbClr val="FFFFFF"/>
          </a:solidFill>
          <a:ln/>
        </p:spPr>
      </p:sp>
      <p:sp>
        <p:nvSpPr>
          <p:cNvPr id="49155" name="Rectangle 3">
            <a:extLst>
              <a:ext uri="{FF2B5EF4-FFF2-40B4-BE49-F238E27FC236}">
                <a16:creationId xmlns:a16="http://schemas.microsoft.com/office/drawing/2014/main" id="{CDBD6982-ECA3-3CD3-6904-C029AA3E5B28}"/>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a:extLst>
              <a:ext uri="{FF2B5EF4-FFF2-40B4-BE49-F238E27FC236}">
                <a16:creationId xmlns:a16="http://schemas.microsoft.com/office/drawing/2014/main" id="{C9A44C93-CAC3-970F-39E6-83DB3334C3D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ECBC2152-D569-BB46-9F34-D11F1F0BE34E}" type="slidenum">
              <a:rPr lang="en-US" altLang="en-US" sz="1200"/>
              <a:pPr/>
              <a:t>38</a:t>
            </a:fld>
            <a:endParaRPr lang="en-US" altLang="en-US" sz="1200"/>
          </a:p>
        </p:txBody>
      </p:sp>
      <p:sp>
        <p:nvSpPr>
          <p:cNvPr id="51202" name="Rectangle 2">
            <a:extLst>
              <a:ext uri="{FF2B5EF4-FFF2-40B4-BE49-F238E27FC236}">
                <a16:creationId xmlns:a16="http://schemas.microsoft.com/office/drawing/2014/main" id="{1EC57E4A-CA28-B7B1-69CD-17AC133664C6}"/>
              </a:ext>
            </a:extLst>
          </p:cNvPr>
          <p:cNvSpPr>
            <a:spLocks noGrp="1" noRot="1" noChangeAspect="1" noChangeArrowheads="1" noTextEdit="1"/>
          </p:cNvSpPr>
          <p:nvPr>
            <p:ph type="sldImg"/>
          </p:nvPr>
        </p:nvSpPr>
        <p:spPr>
          <a:solidFill>
            <a:srgbClr val="FFFFFF"/>
          </a:solidFill>
          <a:ln/>
        </p:spPr>
      </p:sp>
      <p:sp>
        <p:nvSpPr>
          <p:cNvPr id="51203" name="Rectangle 3">
            <a:extLst>
              <a:ext uri="{FF2B5EF4-FFF2-40B4-BE49-F238E27FC236}">
                <a16:creationId xmlns:a16="http://schemas.microsoft.com/office/drawing/2014/main" id="{8223ED82-C129-BCA0-0F37-8D34D36982F7}"/>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Times" pitchFamily="2" charset="0"/>
              <a:ea typeface="ＭＳ Ｐゴシック" panose="020B0600070205080204"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60418"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Tree>
    <p:extLst>
      <p:ext uri="{BB962C8B-B14F-4D97-AF65-F5344CB8AC3E}">
        <p14:creationId xmlns:p14="http://schemas.microsoft.com/office/powerpoint/2010/main" val="26738267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704629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91300" y="222250"/>
            <a:ext cx="2019300" cy="62944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3400" y="222250"/>
            <a:ext cx="5905500" cy="62944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073684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OverTx">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1219200" y="152400"/>
            <a:ext cx="7010400" cy="533400"/>
          </a:xfrm>
        </p:spPr>
        <p:txBody>
          <a:bodyPr/>
          <a:lstStyle/>
          <a:p>
            <a:r>
              <a:rPr lang="en-US"/>
              <a:t>Click to edit Master title style</a:t>
            </a:r>
          </a:p>
        </p:txBody>
      </p:sp>
      <p:sp>
        <p:nvSpPr>
          <p:cNvPr id="3" name="Content Placeholder 2"/>
          <p:cNvSpPr>
            <a:spLocks noGrp="1"/>
          </p:cNvSpPr>
          <p:nvPr>
            <p:ph sz="quarter" idx="1"/>
          </p:nvPr>
        </p:nvSpPr>
        <p:spPr>
          <a:xfrm>
            <a:off x="685800" y="1143000"/>
            <a:ext cx="3810000" cy="2514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143000"/>
            <a:ext cx="3810000" cy="2514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3810000"/>
            <a:ext cx="7772400" cy="2514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9015B68F-BD7F-5C36-5BBA-6AB773B6F090}"/>
              </a:ext>
            </a:extLst>
          </p:cNvPr>
          <p:cNvSpPr>
            <a:spLocks noGrp="1"/>
          </p:cNvSpPr>
          <p:nvPr>
            <p:ph type="dt" sz="half" idx="10"/>
          </p:nvPr>
        </p:nvSpPr>
        <p:spPr>
          <a:xfrm>
            <a:off x="685800" y="6553200"/>
            <a:ext cx="1905000" cy="304800"/>
          </a:xfrm>
          <a:prstGeom prst="rect">
            <a:avLst/>
          </a:prstGeom>
        </p:spPr>
        <p:txBody>
          <a:bodyPr/>
          <a:lstStyle>
            <a:lvl1pPr algn="ctr">
              <a:defRPr>
                <a:latin typeface="Times" charset="0"/>
                <a:ea typeface="+mn-ea"/>
              </a:defRPr>
            </a:lvl1pPr>
          </a:lstStyle>
          <a:p>
            <a:pPr>
              <a:defRPr/>
            </a:pPr>
            <a:endParaRPr lang="en-US"/>
          </a:p>
        </p:txBody>
      </p:sp>
      <p:sp>
        <p:nvSpPr>
          <p:cNvPr id="7" name="Footer Placeholder 6">
            <a:extLst>
              <a:ext uri="{FF2B5EF4-FFF2-40B4-BE49-F238E27FC236}">
                <a16:creationId xmlns:a16="http://schemas.microsoft.com/office/drawing/2014/main" id="{4D7EDA8B-9EB4-5141-A0F9-4DE0E3CAB0C9}"/>
              </a:ext>
            </a:extLst>
          </p:cNvPr>
          <p:cNvSpPr>
            <a:spLocks noGrp="1"/>
          </p:cNvSpPr>
          <p:nvPr>
            <p:ph type="ftr" sz="quarter" idx="11"/>
          </p:nvPr>
        </p:nvSpPr>
        <p:spPr>
          <a:xfrm>
            <a:off x="3124200" y="6629400"/>
            <a:ext cx="2895600" cy="228600"/>
          </a:xfrm>
          <a:prstGeom prst="rect">
            <a:avLst/>
          </a:prstGeom>
        </p:spPr>
        <p:txBody>
          <a:bodyPr/>
          <a:lstStyle>
            <a:lvl1pPr algn="ctr">
              <a:defRPr>
                <a:latin typeface="Times" charset="0"/>
                <a:ea typeface="+mn-ea"/>
              </a:defRPr>
            </a:lvl1pPr>
          </a:lstStyle>
          <a:p>
            <a:pPr>
              <a:defRPr/>
            </a:pPr>
            <a:endParaRPr lang="en-US"/>
          </a:p>
        </p:txBody>
      </p:sp>
      <p:sp>
        <p:nvSpPr>
          <p:cNvPr id="8" name="Slide Number Placeholder 7">
            <a:extLst>
              <a:ext uri="{FF2B5EF4-FFF2-40B4-BE49-F238E27FC236}">
                <a16:creationId xmlns:a16="http://schemas.microsoft.com/office/drawing/2014/main" id="{F236F2E1-46C3-8D1C-4E0A-7F9E78A76979}"/>
              </a:ext>
            </a:extLst>
          </p:cNvPr>
          <p:cNvSpPr>
            <a:spLocks noGrp="1"/>
          </p:cNvSpPr>
          <p:nvPr>
            <p:ph type="sldNum" sz="quarter" idx="12"/>
          </p:nvPr>
        </p:nvSpPr>
        <p:spPr>
          <a:xfrm>
            <a:off x="7239000" y="6553200"/>
            <a:ext cx="1905000" cy="228600"/>
          </a:xfrm>
          <a:prstGeom prst="rect">
            <a:avLst/>
          </a:prstGeom>
        </p:spPr>
        <p:txBody>
          <a:bodyPr vert="horz" wrap="square" lIns="91440" tIns="45720" rIns="91440" bIns="45720" numCol="1" anchor="t" anchorCtr="0" compatLnSpc="1">
            <a:prstTxWarp prst="textNoShape">
              <a:avLst/>
            </a:prstTxWarp>
          </a:bodyPr>
          <a:lstStyle>
            <a:lvl1pPr algn="ctr">
              <a:defRPr smtClean="0"/>
            </a:lvl1pPr>
          </a:lstStyle>
          <a:p>
            <a:pPr>
              <a:defRPr/>
            </a:pPr>
            <a:fld id="{FF40807A-5457-8142-84DB-6219609E16A4}" type="slidenum">
              <a:rPr lang="en-US" altLang="en-US"/>
              <a:pPr>
                <a:defRPr/>
              </a:pPr>
              <a:t>‹#›</a:t>
            </a:fld>
            <a:endParaRPr lang="en-US" altLang="en-US"/>
          </a:p>
        </p:txBody>
      </p:sp>
    </p:spTree>
    <p:extLst>
      <p:ext uri="{BB962C8B-B14F-4D97-AF65-F5344CB8AC3E}">
        <p14:creationId xmlns:p14="http://schemas.microsoft.com/office/powerpoint/2010/main" val="8026952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rgbClr val="C2FFF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520343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6624178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3400" y="973138"/>
            <a:ext cx="3962400" cy="5543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73138"/>
            <a:ext cx="3962400" cy="5543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889709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706656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019452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solidFill>
          <a:srgbClr val="C2FFF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76533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3556296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6127680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5DC38137-D947-2C18-5160-D660E40C4FE0}"/>
              </a:ext>
            </a:extLst>
          </p:cNvPr>
          <p:cNvSpPr>
            <a:spLocks noGrp="1" noChangeArrowheads="1"/>
          </p:cNvSpPr>
          <p:nvPr>
            <p:ph type="title"/>
          </p:nvPr>
        </p:nvSpPr>
        <p:spPr bwMode="auto">
          <a:xfrm>
            <a:off x="784225" y="222250"/>
            <a:ext cx="7585075"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2E3FEAD5-43DD-F968-6BF6-A984B46E2D82}"/>
              </a:ext>
            </a:extLst>
          </p:cNvPr>
          <p:cNvSpPr>
            <a:spLocks noGrp="1" noChangeArrowheads="1"/>
          </p:cNvSpPr>
          <p:nvPr>
            <p:ph type="body" idx="1"/>
          </p:nvPr>
        </p:nvSpPr>
        <p:spPr bwMode="auto">
          <a:xfrm>
            <a:off x="533400" y="973138"/>
            <a:ext cx="8077200" cy="554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Text Box 24">
            <a:extLst>
              <a:ext uri="{FF2B5EF4-FFF2-40B4-BE49-F238E27FC236}">
                <a16:creationId xmlns:a16="http://schemas.microsoft.com/office/drawing/2014/main" id="{D69AEB7E-CEE2-D588-E183-704A1947FF43}"/>
              </a:ext>
            </a:extLst>
          </p:cNvPr>
          <p:cNvSpPr txBox="1">
            <a:spLocks noChangeArrowheads="1"/>
          </p:cNvSpPr>
          <p:nvPr userDrawn="1"/>
        </p:nvSpPr>
        <p:spPr bwMode="auto">
          <a:xfrm>
            <a:off x="4235450" y="6245225"/>
            <a:ext cx="2212975" cy="457200"/>
          </a:xfrm>
          <a:prstGeom prst="rect">
            <a:avLst/>
          </a:prstGeom>
          <a:noFill/>
          <a:ln>
            <a:noFill/>
          </a:ln>
        </p:spPr>
        <p:txBody>
          <a:bodyPr>
            <a:spAutoFit/>
          </a:bodyPr>
          <a:lstStyle>
            <a:lvl1pPr algn="ctr">
              <a:defRPr sz="2400">
                <a:solidFill>
                  <a:schemeClr val="tx1"/>
                </a:solidFill>
                <a:latin typeface="Times" pitchFamily="2" charset="0"/>
                <a:ea typeface="ＭＳ Ｐゴシック" panose="020B0600070205080204" pitchFamily="34" charset="-128"/>
              </a:defRPr>
            </a:lvl1pPr>
            <a:lvl2pPr marL="742950" indent="-285750" algn="ctr">
              <a:defRPr sz="2400">
                <a:solidFill>
                  <a:schemeClr val="tx1"/>
                </a:solidFill>
                <a:latin typeface="Times" pitchFamily="2" charset="0"/>
                <a:ea typeface="ＭＳ Ｐゴシック" panose="020B0600070205080204" pitchFamily="34" charset="-128"/>
              </a:defRPr>
            </a:lvl2pPr>
            <a:lvl3pPr marL="1143000" indent="-228600" algn="ctr">
              <a:defRPr sz="2400">
                <a:solidFill>
                  <a:schemeClr val="tx1"/>
                </a:solidFill>
                <a:latin typeface="Times" pitchFamily="2" charset="0"/>
                <a:ea typeface="ＭＳ Ｐゴシック" panose="020B0600070205080204" pitchFamily="34" charset="-128"/>
              </a:defRPr>
            </a:lvl3pPr>
            <a:lvl4pPr marL="1600200" indent="-228600" algn="ctr">
              <a:defRPr sz="2400">
                <a:solidFill>
                  <a:schemeClr val="tx1"/>
                </a:solidFill>
                <a:latin typeface="Times" pitchFamily="2" charset="0"/>
                <a:ea typeface="ＭＳ Ｐゴシック" panose="020B0600070205080204" pitchFamily="34" charset="-128"/>
              </a:defRPr>
            </a:lvl4pPr>
            <a:lvl5pPr marL="2057400" indent="-228600" algn="ctr">
              <a:defRPr sz="2400">
                <a:solidFill>
                  <a:schemeClr val="tx1"/>
                </a:solidFill>
                <a:latin typeface="Times" pitchFamily="2"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spcBef>
                <a:spcPct val="50000"/>
              </a:spcBef>
              <a:defRPr/>
            </a:pPr>
            <a:endParaRPr lang="en-US" altLang="en-US"/>
          </a:p>
        </p:txBody>
      </p:sp>
      <p:sp>
        <p:nvSpPr>
          <p:cNvPr id="1050" name="Text Box 26">
            <a:extLst>
              <a:ext uri="{FF2B5EF4-FFF2-40B4-BE49-F238E27FC236}">
                <a16:creationId xmlns:a16="http://schemas.microsoft.com/office/drawing/2014/main" id="{7163EDA6-C4B1-B6F7-6964-9B7E3C5ABAC5}"/>
              </a:ext>
            </a:extLst>
          </p:cNvPr>
          <p:cNvSpPr txBox="1">
            <a:spLocks noChangeArrowheads="1"/>
          </p:cNvSpPr>
          <p:nvPr userDrawn="1"/>
        </p:nvSpPr>
        <p:spPr bwMode="auto">
          <a:xfrm>
            <a:off x="7927975" y="6613525"/>
            <a:ext cx="1216025" cy="244475"/>
          </a:xfrm>
          <a:prstGeom prst="rect">
            <a:avLst/>
          </a:prstGeom>
          <a:noFill/>
          <a:ln w="9525">
            <a:noFill/>
            <a:miter lim="800000"/>
            <a:headEnd/>
            <a:tailEnd/>
          </a:ln>
          <a:effec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r">
              <a:spcBef>
                <a:spcPct val="50000"/>
              </a:spcBef>
              <a:defRPr/>
            </a:pPr>
            <a:fld id="{A5F86023-8CD0-6549-82EC-01C592A1C429}" type="slidenum">
              <a:rPr lang="en-US" altLang="en-US" sz="1000" smtClean="0"/>
              <a:pPr algn="r">
                <a:spcBef>
                  <a:spcPct val="50000"/>
                </a:spcBef>
                <a:defRPr/>
              </a:pPr>
              <a:t>‹#›</a:t>
            </a:fld>
            <a:endParaRPr lang="en-US" altLang="en-US" sz="1000"/>
          </a:p>
        </p:txBody>
      </p:sp>
    </p:spTree>
  </p:cSld>
  <p:clrMap bg1="lt1" tx1="dk1" bg2="lt2" tx2="dk2" accent1="accent1" accent2="accent2" accent3="accent3" accent4="accent4" accent5="accent5" accent6="accent6" hlink="hlink" folHlink="folHlink"/>
  <p:sldLayoutIdLst>
    <p:sldLayoutId id="2147483837" r:id="rId1"/>
    <p:sldLayoutId id="2147483838" r:id="rId2"/>
    <p:sldLayoutId id="2147483829" r:id="rId3"/>
    <p:sldLayoutId id="2147483830" r:id="rId4"/>
    <p:sldLayoutId id="2147483831" r:id="rId5"/>
    <p:sldLayoutId id="2147483832" r:id="rId6"/>
    <p:sldLayoutId id="2147483839" r:id="rId7"/>
    <p:sldLayoutId id="2147483833" r:id="rId8"/>
    <p:sldLayoutId id="2147483834" r:id="rId9"/>
    <p:sldLayoutId id="2147483835" r:id="rId10"/>
    <p:sldLayoutId id="2147483836" r:id="rId11"/>
    <p:sldLayoutId id="2147483840" r:id="rId12"/>
  </p:sldLayoutIdLst>
  <p:txStyles>
    <p:titleStyle>
      <a:lvl1pPr algn="ctr" rtl="0" eaLnBrk="0" fontAlgn="base" hangingPunct="0">
        <a:spcBef>
          <a:spcPct val="0"/>
        </a:spcBef>
        <a:spcAft>
          <a:spcPct val="0"/>
        </a:spcAft>
        <a:defRPr sz="3200">
          <a:solidFill>
            <a:schemeClr val="tx2"/>
          </a:solidFill>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3200">
          <a:solidFill>
            <a:schemeClr val="tx2"/>
          </a:solidFill>
          <a:latin typeface="Times" charset="0"/>
          <a:ea typeface="ＭＳ Ｐゴシック" pitchFamily="-109" charset="-128"/>
          <a:cs typeface="ＭＳ Ｐゴシック" pitchFamily="-109" charset="-128"/>
        </a:defRPr>
      </a:lvl2pPr>
      <a:lvl3pPr algn="ctr" rtl="0" eaLnBrk="0" fontAlgn="base" hangingPunct="0">
        <a:spcBef>
          <a:spcPct val="0"/>
        </a:spcBef>
        <a:spcAft>
          <a:spcPct val="0"/>
        </a:spcAft>
        <a:defRPr sz="3200">
          <a:solidFill>
            <a:schemeClr val="tx2"/>
          </a:solidFill>
          <a:latin typeface="Times" charset="0"/>
          <a:ea typeface="ＭＳ Ｐゴシック" pitchFamily="-109" charset="-128"/>
          <a:cs typeface="ＭＳ Ｐゴシック" pitchFamily="-109" charset="-128"/>
        </a:defRPr>
      </a:lvl3pPr>
      <a:lvl4pPr algn="ctr" rtl="0" eaLnBrk="0" fontAlgn="base" hangingPunct="0">
        <a:spcBef>
          <a:spcPct val="0"/>
        </a:spcBef>
        <a:spcAft>
          <a:spcPct val="0"/>
        </a:spcAft>
        <a:defRPr sz="3200">
          <a:solidFill>
            <a:schemeClr val="tx2"/>
          </a:solidFill>
          <a:latin typeface="Times" charset="0"/>
          <a:ea typeface="ＭＳ Ｐゴシック" pitchFamily="-109" charset="-128"/>
          <a:cs typeface="ＭＳ Ｐゴシック" pitchFamily="-109" charset="-128"/>
        </a:defRPr>
      </a:lvl4pPr>
      <a:lvl5pPr algn="ctr" rtl="0" eaLnBrk="0" fontAlgn="base" hangingPunct="0">
        <a:spcBef>
          <a:spcPct val="0"/>
        </a:spcBef>
        <a:spcAft>
          <a:spcPct val="0"/>
        </a:spcAft>
        <a:defRPr sz="3200">
          <a:solidFill>
            <a:schemeClr val="tx2"/>
          </a:solidFill>
          <a:latin typeface="Times" charset="0"/>
          <a:ea typeface="ＭＳ Ｐゴシック" pitchFamily="-109" charset="-128"/>
          <a:cs typeface="ＭＳ Ｐゴシック" pitchFamily="-109" charset="-128"/>
        </a:defRPr>
      </a:lvl5pPr>
      <a:lvl6pPr marL="457200" algn="ctr" rtl="0" eaLnBrk="0" fontAlgn="base" hangingPunct="0">
        <a:spcBef>
          <a:spcPct val="0"/>
        </a:spcBef>
        <a:spcAft>
          <a:spcPct val="0"/>
        </a:spcAft>
        <a:defRPr sz="3200">
          <a:solidFill>
            <a:schemeClr val="tx2"/>
          </a:solidFill>
          <a:latin typeface="Times" charset="0"/>
        </a:defRPr>
      </a:lvl6pPr>
      <a:lvl7pPr marL="914400" algn="ctr" rtl="0" eaLnBrk="0" fontAlgn="base" hangingPunct="0">
        <a:spcBef>
          <a:spcPct val="0"/>
        </a:spcBef>
        <a:spcAft>
          <a:spcPct val="0"/>
        </a:spcAft>
        <a:defRPr sz="3200">
          <a:solidFill>
            <a:schemeClr val="tx2"/>
          </a:solidFill>
          <a:latin typeface="Times" charset="0"/>
        </a:defRPr>
      </a:lvl7pPr>
      <a:lvl8pPr marL="1371600" algn="ctr" rtl="0" eaLnBrk="0" fontAlgn="base" hangingPunct="0">
        <a:spcBef>
          <a:spcPct val="0"/>
        </a:spcBef>
        <a:spcAft>
          <a:spcPct val="0"/>
        </a:spcAft>
        <a:defRPr sz="3200">
          <a:solidFill>
            <a:schemeClr val="tx2"/>
          </a:solidFill>
          <a:latin typeface="Times" charset="0"/>
        </a:defRPr>
      </a:lvl8pPr>
      <a:lvl9pPr marL="1828800" algn="ctr" rtl="0" eaLnBrk="0" fontAlgn="base" hangingPunct="0">
        <a:spcBef>
          <a:spcPct val="0"/>
        </a:spcBef>
        <a:spcAft>
          <a:spcPct val="0"/>
        </a:spcAft>
        <a:defRPr sz="3200">
          <a:solidFill>
            <a:schemeClr val="tx2"/>
          </a:solidFill>
          <a:latin typeface="Times" charset="0"/>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har char="–"/>
        <a:defRPr sz="20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a:solidFill>
            <a:schemeClr val="tx1"/>
          </a:solidFill>
          <a:latin typeface="+mn-lt"/>
          <a:ea typeface="ＭＳ Ｐゴシック" charset="-128"/>
        </a:defRPr>
      </a:lvl5pPr>
      <a:lvl6pPr marL="2514600" indent="-228600" algn="l" rtl="0" eaLnBrk="0" fontAlgn="base" hangingPunct="0">
        <a:spcBef>
          <a:spcPct val="20000"/>
        </a:spcBef>
        <a:spcAft>
          <a:spcPct val="0"/>
        </a:spcAft>
        <a:buChar char="»"/>
        <a:defRPr>
          <a:solidFill>
            <a:schemeClr val="tx1"/>
          </a:solidFill>
          <a:latin typeface="+mn-lt"/>
          <a:ea typeface="ＭＳ Ｐゴシック" charset="-128"/>
        </a:defRPr>
      </a:lvl6pPr>
      <a:lvl7pPr marL="2971800" indent="-228600" algn="l" rtl="0" eaLnBrk="0" fontAlgn="base" hangingPunct="0">
        <a:spcBef>
          <a:spcPct val="20000"/>
        </a:spcBef>
        <a:spcAft>
          <a:spcPct val="0"/>
        </a:spcAft>
        <a:buChar char="»"/>
        <a:defRPr>
          <a:solidFill>
            <a:schemeClr val="tx1"/>
          </a:solidFill>
          <a:latin typeface="+mn-lt"/>
          <a:ea typeface="ＭＳ Ｐゴシック" charset="-128"/>
        </a:defRPr>
      </a:lvl7pPr>
      <a:lvl8pPr marL="3429000" indent="-228600" algn="l" rtl="0" eaLnBrk="0" fontAlgn="base" hangingPunct="0">
        <a:spcBef>
          <a:spcPct val="20000"/>
        </a:spcBef>
        <a:spcAft>
          <a:spcPct val="0"/>
        </a:spcAft>
        <a:buChar char="»"/>
        <a:defRPr>
          <a:solidFill>
            <a:schemeClr val="tx1"/>
          </a:solidFill>
          <a:latin typeface="+mn-lt"/>
          <a:ea typeface="ＭＳ Ｐゴシック" charset="-128"/>
        </a:defRPr>
      </a:lvl8pPr>
      <a:lvl9pPr marL="3886200" indent="-228600" algn="l" rtl="0" eaLnBrk="0" fontAlgn="base" hangingPunct="0">
        <a:spcBef>
          <a:spcPct val="20000"/>
        </a:spcBef>
        <a:spcAft>
          <a:spcPct val="0"/>
        </a:spcAft>
        <a:buChar char="»"/>
        <a:defRPr>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6.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5.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jpeg"/><Relationship Id="rId4" Type="http://schemas.openxmlformats.org/officeDocument/2006/relationships/image" Target="../media/image32.jpeg"/><Relationship Id="rId9" Type="http://schemas.openxmlformats.org/officeDocument/2006/relationships/image" Target="../media/image37.jpeg"/></Relationships>
</file>

<file path=ppt/slides/_rels/slide1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g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2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53.jpeg"/><Relationship Id="rId4" Type="http://schemas.openxmlformats.org/officeDocument/2006/relationships/image" Target="../media/image52.png"/></Relationships>
</file>

<file path=ppt/slides/_rels/slide2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63.jpeg"/></Relationships>
</file>

<file path=ppt/slides/_rels/slide3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65.jpeg"/></Relationships>
</file>

<file path=ppt/slides/_rels/slide3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hyperlink" Target="https://www.flickr.com/photos/136797589@N04/" TargetMode="Externa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oleObject" Target="file:///System/Volumes/Data/data/hirise07/Users/mcewen/Europa/proposal/Section%20E-140819c-asm.docx!OLE_LINK1"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70.png"/></Relationships>
</file>

<file path=ppt/slides/_rels/slide3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73.png"/><Relationship Id="rId4" Type="http://schemas.openxmlformats.org/officeDocument/2006/relationships/image" Target="../media/image72.jpeg"/></Relationships>
</file>

<file path=ppt/slides/_rels/slide3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hyperlink" Target="https://hireport.lpl.arizona.edu/hireport/hi" TargetMode="External"/><Relationship Id="rId2" Type="http://schemas.openxmlformats.org/officeDocument/2006/relationships/hyperlink" Target="https://www.uahirise.org/hiwish/" TargetMode="Externa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hyperlink" Target="https://jmars.asu.edu/" TargetMode="External"/><Relationship Id="rId2" Type="http://schemas.openxmlformats.org/officeDocument/2006/relationships/hyperlink" Target="https://www.uahirise.org/hiview/"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8" Type="http://schemas.openxmlformats.org/officeDocument/2006/relationships/image" Target="../media/image12.jpeg"/><Relationship Id="rId13" Type="http://schemas.openxmlformats.org/officeDocument/2006/relationships/image" Target="../media/image17.jpe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jpeg"/></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Text Box 5">
            <a:extLst>
              <a:ext uri="{FF2B5EF4-FFF2-40B4-BE49-F238E27FC236}">
                <a16:creationId xmlns:a16="http://schemas.microsoft.com/office/drawing/2014/main" id="{4DAA025B-2ABE-232C-2CE2-D1A0BE852EC9}"/>
              </a:ext>
            </a:extLst>
          </p:cNvPr>
          <p:cNvSpPr txBox="1">
            <a:spLocks noChangeArrowheads="1"/>
          </p:cNvSpPr>
          <p:nvPr/>
        </p:nvSpPr>
        <p:spPr bwMode="auto">
          <a:xfrm>
            <a:off x="0" y="6454775"/>
            <a:ext cx="44719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000">
                <a:solidFill>
                  <a:schemeClr val="tx1"/>
                </a:solidFill>
                <a:latin typeface="Times" pitchFamily="2" charset="0"/>
                <a:ea typeface="ＭＳ Ｐゴシック" panose="020B0600070205080204" pitchFamily="34" charset="-128"/>
              </a:defRPr>
            </a:lvl2pPr>
            <a:lvl3pPr marL="1143000" indent="-228600">
              <a:spcBef>
                <a:spcPct val="20000"/>
              </a:spcBef>
              <a:buChar char="•"/>
              <a:defRPr>
                <a:solidFill>
                  <a:schemeClr val="tx1"/>
                </a:solidFill>
                <a:latin typeface="Times" pitchFamily="2" charset="0"/>
                <a:ea typeface="ＭＳ Ｐゴシック" panose="020B0600070205080204" pitchFamily="34" charset="-128"/>
              </a:defRPr>
            </a:lvl3pPr>
            <a:lvl4pPr marL="1600200" indent="-228600">
              <a:spcBef>
                <a:spcPct val="20000"/>
              </a:spcBef>
              <a:buChar char="–"/>
              <a:defRPr>
                <a:solidFill>
                  <a:schemeClr val="tx1"/>
                </a:solidFill>
                <a:latin typeface="Times" pitchFamily="2" charset="0"/>
                <a:ea typeface="ＭＳ Ｐゴシック" panose="020B0600070205080204" pitchFamily="34" charset="-128"/>
              </a:defRPr>
            </a:lvl4pPr>
            <a:lvl5pPr marL="2057400" indent="-228600">
              <a:spcBef>
                <a:spcPct val="20000"/>
              </a:spcBef>
              <a:buChar char="»"/>
              <a:defRPr>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9pPr>
          </a:lstStyle>
          <a:p>
            <a:pPr algn="ctr">
              <a:spcBef>
                <a:spcPct val="50000"/>
              </a:spcBef>
              <a:buFontTx/>
              <a:buNone/>
            </a:pPr>
            <a:r>
              <a:rPr lang="en-US" altLang="en-US" sz="1600">
                <a:solidFill>
                  <a:schemeClr val="bg1"/>
                </a:solidFill>
              </a:rPr>
              <a:t>ESP_012860_1830 Aram Chaos</a:t>
            </a:r>
            <a:endParaRPr lang="en-US" altLang="en-US" sz="1600"/>
          </a:p>
        </p:txBody>
      </p:sp>
      <p:pic>
        <p:nvPicPr>
          <p:cNvPr id="5122" name="Picture 13" descr="ESP_014339_0930_IRB">
            <a:extLst>
              <a:ext uri="{FF2B5EF4-FFF2-40B4-BE49-F238E27FC236}">
                <a16:creationId xmlns:a16="http://schemas.microsoft.com/office/drawing/2014/main" id="{DE1F9E40-47D1-5788-F345-A8B589071D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150" y="-3175"/>
            <a:ext cx="10098088" cy="6861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5123" name="Text Box 14">
            <a:extLst>
              <a:ext uri="{FF2B5EF4-FFF2-40B4-BE49-F238E27FC236}">
                <a16:creationId xmlns:a16="http://schemas.microsoft.com/office/drawing/2014/main" id="{049D68CC-D30D-E8E1-6B1C-F480FAAFC129}"/>
              </a:ext>
            </a:extLst>
          </p:cNvPr>
          <p:cNvSpPr txBox="1">
            <a:spLocks noChangeArrowheads="1"/>
          </p:cNvSpPr>
          <p:nvPr/>
        </p:nvSpPr>
        <p:spPr bwMode="auto">
          <a:xfrm>
            <a:off x="4875213" y="341313"/>
            <a:ext cx="4589462" cy="1754187"/>
          </a:xfrm>
          <a:prstGeom prst="rect">
            <a:avLst/>
          </a:prstGeom>
          <a:solidFill>
            <a:schemeClr val="accent1">
              <a:alpha val="3215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000">
                <a:solidFill>
                  <a:schemeClr val="tx1"/>
                </a:solidFill>
                <a:latin typeface="Times" pitchFamily="2" charset="0"/>
                <a:ea typeface="ＭＳ Ｐゴシック" panose="020B0600070205080204" pitchFamily="34" charset="-128"/>
              </a:defRPr>
            </a:lvl2pPr>
            <a:lvl3pPr marL="1143000" indent="-228600">
              <a:spcBef>
                <a:spcPct val="20000"/>
              </a:spcBef>
              <a:buChar char="•"/>
              <a:defRPr>
                <a:solidFill>
                  <a:schemeClr val="tx1"/>
                </a:solidFill>
                <a:latin typeface="Times" pitchFamily="2" charset="0"/>
                <a:ea typeface="ＭＳ Ｐゴシック" panose="020B0600070205080204" pitchFamily="34" charset="-128"/>
              </a:defRPr>
            </a:lvl3pPr>
            <a:lvl4pPr marL="1600200" indent="-228600">
              <a:spcBef>
                <a:spcPct val="20000"/>
              </a:spcBef>
              <a:buChar char="–"/>
              <a:defRPr>
                <a:solidFill>
                  <a:schemeClr val="tx1"/>
                </a:solidFill>
                <a:latin typeface="Times" pitchFamily="2" charset="0"/>
                <a:ea typeface="ＭＳ Ｐゴシック" panose="020B0600070205080204" pitchFamily="34" charset="-128"/>
              </a:defRPr>
            </a:lvl4pPr>
            <a:lvl5pPr marL="2057400" indent="-228600">
              <a:spcBef>
                <a:spcPct val="20000"/>
              </a:spcBef>
              <a:buChar char="»"/>
              <a:defRPr>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9pPr>
          </a:lstStyle>
          <a:p>
            <a:pPr algn="ctr">
              <a:spcBef>
                <a:spcPct val="50000"/>
              </a:spcBef>
              <a:buFontTx/>
              <a:buNone/>
            </a:pPr>
            <a:r>
              <a:rPr lang="en-US" altLang="en-US" sz="3600" b="1"/>
              <a:t>MRO, especially HiRISE</a:t>
            </a:r>
          </a:p>
          <a:p>
            <a:pPr algn="ctr">
              <a:spcBef>
                <a:spcPct val="50000"/>
              </a:spcBef>
              <a:buFontTx/>
              <a:buNone/>
            </a:pPr>
            <a:r>
              <a:rPr lang="en-US" altLang="en-US" b="1"/>
              <a:t>Alfred McEwen</a:t>
            </a:r>
          </a:p>
        </p:txBody>
      </p:sp>
      <p:sp>
        <p:nvSpPr>
          <p:cNvPr id="5124" name="Text Box 15">
            <a:extLst>
              <a:ext uri="{FF2B5EF4-FFF2-40B4-BE49-F238E27FC236}">
                <a16:creationId xmlns:a16="http://schemas.microsoft.com/office/drawing/2014/main" id="{71783E41-481A-2708-9269-0FCD7A287ADC}"/>
              </a:ext>
            </a:extLst>
          </p:cNvPr>
          <p:cNvSpPr txBox="1">
            <a:spLocks noChangeArrowheads="1"/>
          </p:cNvSpPr>
          <p:nvPr/>
        </p:nvSpPr>
        <p:spPr bwMode="auto">
          <a:xfrm>
            <a:off x="1219200" y="5665788"/>
            <a:ext cx="4752975" cy="100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000">
                <a:solidFill>
                  <a:schemeClr val="tx1"/>
                </a:solidFill>
                <a:latin typeface="Times" pitchFamily="2" charset="0"/>
                <a:ea typeface="ＭＳ Ｐゴシック" panose="020B0600070205080204" pitchFamily="34" charset="-128"/>
              </a:defRPr>
            </a:lvl2pPr>
            <a:lvl3pPr marL="1143000" indent="-228600">
              <a:spcBef>
                <a:spcPct val="20000"/>
              </a:spcBef>
              <a:buChar char="•"/>
              <a:defRPr>
                <a:solidFill>
                  <a:schemeClr val="tx1"/>
                </a:solidFill>
                <a:latin typeface="Times" pitchFamily="2" charset="0"/>
                <a:ea typeface="ＭＳ Ｐゴシック" panose="020B0600070205080204" pitchFamily="34" charset="-128"/>
              </a:defRPr>
            </a:lvl3pPr>
            <a:lvl4pPr marL="1600200" indent="-228600">
              <a:spcBef>
                <a:spcPct val="20000"/>
              </a:spcBef>
              <a:buChar char="–"/>
              <a:defRPr>
                <a:solidFill>
                  <a:schemeClr val="tx1"/>
                </a:solidFill>
                <a:latin typeface="Times" pitchFamily="2" charset="0"/>
                <a:ea typeface="ＭＳ Ｐゴシック" panose="020B0600070205080204" pitchFamily="34" charset="-128"/>
              </a:defRPr>
            </a:lvl4pPr>
            <a:lvl5pPr marL="2057400" indent="-228600">
              <a:spcBef>
                <a:spcPct val="20000"/>
              </a:spcBef>
              <a:buChar char="»"/>
              <a:defRPr>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9pPr>
          </a:lstStyle>
          <a:p>
            <a:pPr algn="ctr">
              <a:spcBef>
                <a:spcPct val="50000"/>
              </a:spcBef>
              <a:buFontTx/>
              <a:buNone/>
            </a:pPr>
            <a:r>
              <a:rPr lang="en-US" altLang="en-US"/>
              <a:t>ESP_014339_0930 </a:t>
            </a:r>
          </a:p>
          <a:p>
            <a:pPr algn="ctr">
              <a:spcBef>
                <a:spcPct val="50000"/>
              </a:spcBef>
              <a:buFontTx/>
              <a:buNone/>
            </a:pPr>
            <a:r>
              <a:rPr lang="en-US" altLang="en-US"/>
              <a:t>S. Pole residual cap in mid-summer</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5" name="Picture 2" descr="A picture containing text&#10;&#10;Description automatically generated">
            <a:extLst>
              <a:ext uri="{FF2B5EF4-FFF2-40B4-BE49-F238E27FC236}">
                <a16:creationId xmlns:a16="http://schemas.microsoft.com/office/drawing/2014/main" id="{842D3744-2571-D541-0871-91DA57F0F6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000" y="1003300"/>
            <a:ext cx="8636000" cy="485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6" name="TextBox 3">
            <a:extLst>
              <a:ext uri="{FF2B5EF4-FFF2-40B4-BE49-F238E27FC236}">
                <a16:creationId xmlns:a16="http://schemas.microsoft.com/office/drawing/2014/main" id="{EFB62FAB-AEE3-E992-FA9E-16B590613E60}"/>
              </a:ext>
            </a:extLst>
          </p:cNvPr>
          <p:cNvSpPr txBox="1">
            <a:spLocks noChangeArrowheads="1"/>
          </p:cNvSpPr>
          <p:nvPr/>
        </p:nvSpPr>
        <p:spPr bwMode="auto">
          <a:xfrm>
            <a:off x="766763" y="220663"/>
            <a:ext cx="81232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t>First-light image from HiRISE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a:extLst>
              <a:ext uri="{FF2B5EF4-FFF2-40B4-BE49-F238E27FC236}">
                <a16:creationId xmlns:a16="http://schemas.microsoft.com/office/drawing/2014/main" id="{2CE3136F-2FDF-2039-0089-87A63C203FC1}"/>
              </a:ext>
            </a:extLst>
          </p:cNvPr>
          <p:cNvSpPr>
            <a:spLocks noGrp="1" noChangeArrowheads="1"/>
          </p:cNvSpPr>
          <p:nvPr>
            <p:ph type="title"/>
          </p:nvPr>
        </p:nvSpPr>
        <p:spPr/>
        <p:txBody>
          <a:bodyPr/>
          <a:lstStyle/>
          <a:p>
            <a:r>
              <a:rPr lang="en-US" altLang="en-US">
                <a:ea typeface="ＭＳ Ｐゴシック" panose="020B0600070205080204" pitchFamily="34" charset="-128"/>
              </a:rPr>
              <a:t>Transport to Kennedy Space Center (KSC) on Air Force C17 cargo Plane</a:t>
            </a:r>
          </a:p>
        </p:txBody>
      </p:sp>
      <p:pic>
        <p:nvPicPr>
          <p:cNvPr id="16386" name="Picture 3">
            <a:extLst>
              <a:ext uri="{FF2B5EF4-FFF2-40B4-BE49-F238E27FC236}">
                <a16:creationId xmlns:a16="http://schemas.microsoft.com/office/drawing/2014/main" id="{E9815DFC-A1FB-088F-D1CE-7C9CDBDACA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600200"/>
            <a:ext cx="8763000" cy="492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a:extLst>
              <a:ext uri="{FF2B5EF4-FFF2-40B4-BE49-F238E27FC236}">
                <a16:creationId xmlns:a16="http://schemas.microsoft.com/office/drawing/2014/main" id="{BB23E059-E375-88CC-DDD4-7BB4A4A03837}"/>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17410" name="Picture 3">
            <a:extLst>
              <a:ext uri="{FF2B5EF4-FFF2-40B4-BE49-F238E27FC236}">
                <a16:creationId xmlns:a16="http://schemas.microsoft.com/office/drawing/2014/main" id="{D55EB527-99F6-CF1D-1F14-AE4AE71015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5800" y="0"/>
            <a:ext cx="45593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Picture 4">
            <a:extLst>
              <a:ext uri="{FF2B5EF4-FFF2-40B4-BE49-F238E27FC236}">
                <a16:creationId xmlns:a16="http://schemas.microsoft.com/office/drawing/2014/main" id="{040454CC-0409-15B9-D2FE-E81C031BC6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1403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a:extLst>
              <a:ext uri="{FF2B5EF4-FFF2-40B4-BE49-F238E27FC236}">
                <a16:creationId xmlns:a16="http://schemas.microsoft.com/office/drawing/2014/main" id="{3428FD5E-B0CB-688F-1B46-2D67DA49D432}"/>
              </a:ext>
            </a:extLst>
          </p:cNvPr>
          <p:cNvSpPr>
            <a:spLocks noGrp="1" noChangeArrowheads="1"/>
          </p:cNvSpPr>
          <p:nvPr>
            <p:ph type="title"/>
          </p:nvPr>
        </p:nvSpPr>
        <p:spPr>
          <a:xfrm>
            <a:off x="4800600" y="152400"/>
            <a:ext cx="3786188" cy="1003300"/>
          </a:xfrm>
        </p:spPr>
        <p:txBody>
          <a:bodyPr/>
          <a:lstStyle/>
          <a:p>
            <a:r>
              <a:rPr lang="en-US" altLang="en-US">
                <a:ea typeface="ＭＳ Ｐゴシック" panose="020B0600070205080204" pitchFamily="34" charset="-128"/>
              </a:rPr>
              <a:t>Aug 12, 2005: Launch!</a:t>
            </a:r>
          </a:p>
        </p:txBody>
      </p:sp>
      <p:pic>
        <p:nvPicPr>
          <p:cNvPr id="18434" name="Picture 5">
            <a:extLst>
              <a:ext uri="{FF2B5EF4-FFF2-40B4-BE49-F238E27FC236}">
                <a16:creationId xmlns:a16="http://schemas.microsoft.com/office/drawing/2014/main" id="{F15229C0-311C-95CC-B405-A26CC749CA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6672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5" name="Picture 7">
            <a:extLst>
              <a:ext uri="{FF2B5EF4-FFF2-40B4-BE49-F238E27FC236}">
                <a16:creationId xmlns:a16="http://schemas.microsoft.com/office/drawing/2014/main" id="{90DFAE80-FA95-12C8-535F-10543F47C0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9388" y="1447800"/>
            <a:ext cx="2511425"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C2FFF0"/>
        </a:solidFill>
        <a:effectLst/>
      </p:bgPr>
    </p:bg>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369BB15E-8460-01D2-7BC2-AA2703250483}"/>
              </a:ext>
            </a:extLst>
          </p:cNvPr>
          <p:cNvSpPr>
            <a:spLocks noGrp="1" noChangeArrowheads="1"/>
          </p:cNvSpPr>
          <p:nvPr>
            <p:ph type="title"/>
          </p:nvPr>
        </p:nvSpPr>
        <p:spPr>
          <a:xfrm>
            <a:off x="865188" y="84138"/>
            <a:ext cx="7585075" cy="520700"/>
          </a:xfrm>
        </p:spPr>
        <p:txBody>
          <a:bodyPr/>
          <a:lstStyle/>
          <a:p>
            <a:r>
              <a:rPr lang="en-US" altLang="en-US" dirty="0">
                <a:ea typeface="ＭＳ Ｐゴシック" panose="020B0600070205080204" pitchFamily="34" charset="-128"/>
              </a:rPr>
              <a:t>Mars Orbit Insertion March 10, 2006</a:t>
            </a:r>
          </a:p>
        </p:txBody>
      </p:sp>
      <p:pic>
        <p:nvPicPr>
          <p:cNvPr id="19459" name="Picture 3" descr="Gabby.jpg">
            <a:extLst>
              <a:ext uri="{FF2B5EF4-FFF2-40B4-BE49-F238E27FC236}">
                <a16:creationId xmlns:a16="http://schemas.microsoft.com/office/drawing/2014/main" id="{5A936222-6A85-39E3-52D2-A3669CC7CBD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29150" y="990600"/>
            <a:ext cx="1639888"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4" descr="Alfred_eric_high5_3725-thm.jpg">
            <a:extLst>
              <a:ext uri="{FF2B5EF4-FFF2-40B4-BE49-F238E27FC236}">
                <a16:creationId xmlns:a16="http://schemas.microsoft.com/office/drawing/2014/main" id="{85EC5E67-892F-9EF1-28B1-8F888497B49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1284288"/>
            <a:ext cx="1606550" cy="120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5" descr="2006march24_2018.jpg">
            <a:extLst>
              <a:ext uri="{FF2B5EF4-FFF2-40B4-BE49-F238E27FC236}">
                <a16:creationId xmlns:a16="http://schemas.microsoft.com/office/drawing/2014/main" id="{F6876087-2350-C532-0408-182151FC751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6425" y="4203700"/>
            <a:ext cx="3402013" cy="255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6" descr="cruise_approach_200602.jpg">
            <a:extLst>
              <a:ext uri="{FF2B5EF4-FFF2-40B4-BE49-F238E27FC236}">
                <a16:creationId xmlns:a16="http://schemas.microsoft.com/office/drawing/2014/main" id="{45F89B34-5652-9F08-7ADC-BF74FC4EE19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96913" y="581025"/>
            <a:ext cx="3157537" cy="342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3" name="Picture 7" descr="Graf_celebrates_MOI-br2.jpg">
            <a:extLst>
              <a:ext uri="{FF2B5EF4-FFF2-40B4-BE49-F238E27FC236}">
                <a16:creationId xmlns:a16="http://schemas.microsoft.com/office/drawing/2014/main" id="{963A418D-F5B9-D0B2-F11F-F89B24387297}"/>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516438" y="3327400"/>
            <a:ext cx="3952875" cy="331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2">
            <a:extLst>
              <a:ext uri="{FF2B5EF4-FFF2-40B4-BE49-F238E27FC236}">
                <a16:creationId xmlns:a16="http://schemas.microsoft.com/office/drawing/2014/main" id="{2E0ECD11-BADE-0CF0-C5C2-74BE0CA408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243388"/>
            <a:ext cx="3487738" cy="2614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2" name="Picture 3">
            <a:extLst>
              <a:ext uri="{FF2B5EF4-FFF2-40B4-BE49-F238E27FC236}">
                <a16:creationId xmlns:a16="http://schemas.microsoft.com/office/drawing/2014/main" id="{EE3BE0C0-F1D0-7215-257A-AD1DD3E23F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243138"/>
            <a:ext cx="2916238" cy="189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Picture 4">
            <a:extLst>
              <a:ext uri="{FF2B5EF4-FFF2-40B4-BE49-F238E27FC236}">
                <a16:creationId xmlns:a16="http://schemas.microsoft.com/office/drawing/2014/main" id="{4DE426DD-3A2E-F4F3-953A-0AD3277F94B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533400"/>
            <a:ext cx="2393950" cy="159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Picture 5">
            <a:extLst>
              <a:ext uri="{FF2B5EF4-FFF2-40B4-BE49-F238E27FC236}">
                <a16:creationId xmlns:a16="http://schemas.microsoft.com/office/drawing/2014/main" id="{5AE8F92B-BDC1-DBAC-DE66-B72CEB4F523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67400" y="434975"/>
            <a:ext cx="3276600" cy="232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5" name="Rectangle 6">
            <a:extLst>
              <a:ext uri="{FF2B5EF4-FFF2-40B4-BE49-F238E27FC236}">
                <a16:creationId xmlns:a16="http://schemas.microsoft.com/office/drawing/2014/main" id="{15626129-F00E-1480-EC68-78C08395AB7D}"/>
              </a:ext>
            </a:extLst>
          </p:cNvPr>
          <p:cNvSpPr>
            <a:spLocks noGrp="1" noChangeArrowheads="1"/>
          </p:cNvSpPr>
          <p:nvPr>
            <p:ph type="title"/>
          </p:nvPr>
        </p:nvSpPr>
        <p:spPr/>
        <p:txBody>
          <a:bodyPr/>
          <a:lstStyle/>
          <a:p>
            <a:r>
              <a:rPr lang="en-US" altLang="en-US">
                <a:ea typeface="ＭＳ Ｐゴシック" panose="020B0600070205080204" pitchFamily="34" charset="-128"/>
              </a:rPr>
              <a:t> </a:t>
            </a:r>
          </a:p>
        </p:txBody>
      </p:sp>
      <p:pic>
        <p:nvPicPr>
          <p:cNvPr id="20486" name="Picture 7">
            <a:extLst>
              <a:ext uri="{FF2B5EF4-FFF2-40B4-BE49-F238E27FC236}">
                <a16:creationId xmlns:a16="http://schemas.microsoft.com/office/drawing/2014/main" id="{61795C85-C6C8-AF94-2AA5-B8E48D604FD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10400" y="2133600"/>
            <a:ext cx="1958975" cy="132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7" name="Picture 8">
            <a:extLst>
              <a:ext uri="{FF2B5EF4-FFF2-40B4-BE49-F238E27FC236}">
                <a16:creationId xmlns:a16="http://schemas.microsoft.com/office/drawing/2014/main" id="{C4E6210C-7105-8548-4731-BA879AA4B45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98800" y="557213"/>
            <a:ext cx="2735263" cy="337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8" name="Text Box 9">
            <a:extLst>
              <a:ext uri="{FF2B5EF4-FFF2-40B4-BE49-F238E27FC236}">
                <a16:creationId xmlns:a16="http://schemas.microsoft.com/office/drawing/2014/main" id="{276817D4-C5D2-C5E2-69C3-693A2337EADC}"/>
              </a:ext>
            </a:extLst>
          </p:cNvPr>
          <p:cNvSpPr txBox="1">
            <a:spLocks noChangeArrowheads="1"/>
          </p:cNvSpPr>
          <p:nvPr/>
        </p:nvSpPr>
        <p:spPr bwMode="auto">
          <a:xfrm>
            <a:off x="5935663" y="2141538"/>
            <a:ext cx="14541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000">
                <a:solidFill>
                  <a:schemeClr val="tx1"/>
                </a:solidFill>
                <a:latin typeface="Times" pitchFamily="2" charset="0"/>
                <a:ea typeface="ＭＳ Ｐゴシック" panose="020B0600070205080204" pitchFamily="34" charset="-128"/>
              </a:defRPr>
            </a:lvl2pPr>
            <a:lvl3pPr marL="1143000" indent="-228600">
              <a:spcBef>
                <a:spcPct val="20000"/>
              </a:spcBef>
              <a:buChar char="•"/>
              <a:defRPr>
                <a:solidFill>
                  <a:schemeClr val="tx1"/>
                </a:solidFill>
                <a:latin typeface="Times" pitchFamily="2" charset="0"/>
                <a:ea typeface="ＭＳ Ｐゴシック" panose="020B0600070205080204" pitchFamily="34" charset="-128"/>
              </a:defRPr>
            </a:lvl3pPr>
            <a:lvl4pPr marL="1600200" indent="-228600">
              <a:spcBef>
                <a:spcPct val="20000"/>
              </a:spcBef>
              <a:buChar char="–"/>
              <a:defRPr>
                <a:solidFill>
                  <a:schemeClr val="tx1"/>
                </a:solidFill>
                <a:latin typeface="Times" pitchFamily="2" charset="0"/>
                <a:ea typeface="ＭＳ Ｐゴシック" panose="020B0600070205080204" pitchFamily="34" charset="-128"/>
              </a:defRPr>
            </a:lvl4pPr>
            <a:lvl5pPr marL="2057400" indent="-228600">
              <a:spcBef>
                <a:spcPct val="20000"/>
              </a:spcBef>
              <a:buChar char="»"/>
              <a:defRPr>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9pPr>
          </a:lstStyle>
          <a:p>
            <a:pPr algn="ctr">
              <a:spcBef>
                <a:spcPct val="0"/>
              </a:spcBef>
              <a:buFontTx/>
              <a:buNone/>
            </a:pPr>
            <a:r>
              <a:rPr lang="en-US" altLang="en-US" b="1" i="1">
                <a:solidFill>
                  <a:srgbClr val="FFFF00"/>
                </a:solidFill>
              </a:rPr>
              <a:t>SHARAD</a:t>
            </a:r>
            <a:endParaRPr lang="en-US" altLang="en-US">
              <a:solidFill>
                <a:srgbClr val="FFFF00"/>
              </a:solidFill>
            </a:endParaRPr>
          </a:p>
        </p:txBody>
      </p:sp>
      <p:sp>
        <p:nvSpPr>
          <p:cNvPr id="20489" name="Text Box 10">
            <a:extLst>
              <a:ext uri="{FF2B5EF4-FFF2-40B4-BE49-F238E27FC236}">
                <a16:creationId xmlns:a16="http://schemas.microsoft.com/office/drawing/2014/main" id="{777D0634-3FA3-AFB6-984E-D5ABFC01D795}"/>
              </a:ext>
            </a:extLst>
          </p:cNvPr>
          <p:cNvSpPr txBox="1">
            <a:spLocks noChangeArrowheads="1"/>
          </p:cNvSpPr>
          <p:nvPr/>
        </p:nvSpPr>
        <p:spPr bwMode="auto">
          <a:xfrm>
            <a:off x="1066800" y="1574800"/>
            <a:ext cx="12176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000">
                <a:solidFill>
                  <a:schemeClr val="tx1"/>
                </a:solidFill>
                <a:latin typeface="Times" pitchFamily="2" charset="0"/>
                <a:ea typeface="ＭＳ Ｐゴシック" panose="020B0600070205080204" pitchFamily="34" charset="-128"/>
              </a:defRPr>
            </a:lvl2pPr>
            <a:lvl3pPr marL="1143000" indent="-228600">
              <a:spcBef>
                <a:spcPct val="20000"/>
              </a:spcBef>
              <a:buChar char="•"/>
              <a:defRPr>
                <a:solidFill>
                  <a:schemeClr val="tx1"/>
                </a:solidFill>
                <a:latin typeface="Times" pitchFamily="2" charset="0"/>
                <a:ea typeface="ＭＳ Ｐゴシック" panose="020B0600070205080204" pitchFamily="34" charset="-128"/>
              </a:defRPr>
            </a:lvl3pPr>
            <a:lvl4pPr marL="1600200" indent="-228600">
              <a:spcBef>
                <a:spcPct val="20000"/>
              </a:spcBef>
              <a:buChar char="–"/>
              <a:defRPr>
                <a:solidFill>
                  <a:schemeClr val="tx1"/>
                </a:solidFill>
                <a:latin typeface="Times" pitchFamily="2" charset="0"/>
                <a:ea typeface="ＭＳ Ｐゴシック" panose="020B0600070205080204" pitchFamily="34" charset="-128"/>
              </a:defRPr>
            </a:lvl4pPr>
            <a:lvl5pPr marL="2057400" indent="-228600">
              <a:spcBef>
                <a:spcPct val="20000"/>
              </a:spcBef>
              <a:buChar char="»"/>
              <a:defRPr>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9pPr>
          </a:lstStyle>
          <a:p>
            <a:pPr algn="ctr">
              <a:spcBef>
                <a:spcPct val="0"/>
              </a:spcBef>
              <a:buFontTx/>
              <a:buNone/>
            </a:pPr>
            <a:r>
              <a:rPr lang="en-US" altLang="en-US" b="1" i="1">
                <a:solidFill>
                  <a:srgbClr val="FFFF00"/>
                </a:solidFill>
              </a:rPr>
              <a:t>MARCI</a:t>
            </a:r>
            <a:endParaRPr lang="en-US" altLang="en-US">
              <a:solidFill>
                <a:srgbClr val="FFFF00"/>
              </a:solidFill>
            </a:endParaRPr>
          </a:p>
        </p:txBody>
      </p:sp>
      <p:sp>
        <p:nvSpPr>
          <p:cNvPr id="20490" name="Text Box 11">
            <a:extLst>
              <a:ext uri="{FF2B5EF4-FFF2-40B4-BE49-F238E27FC236}">
                <a16:creationId xmlns:a16="http://schemas.microsoft.com/office/drawing/2014/main" id="{7839FDCC-ACC9-AFAF-B2E0-89B6DF49D6D5}"/>
              </a:ext>
            </a:extLst>
          </p:cNvPr>
          <p:cNvSpPr txBox="1">
            <a:spLocks noChangeArrowheads="1"/>
          </p:cNvSpPr>
          <p:nvPr/>
        </p:nvSpPr>
        <p:spPr bwMode="auto">
          <a:xfrm>
            <a:off x="2620963" y="4276725"/>
            <a:ext cx="7762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000">
                <a:solidFill>
                  <a:schemeClr val="tx1"/>
                </a:solidFill>
                <a:latin typeface="Times" pitchFamily="2" charset="0"/>
                <a:ea typeface="ＭＳ Ｐゴシック" panose="020B0600070205080204" pitchFamily="34" charset="-128"/>
              </a:defRPr>
            </a:lvl2pPr>
            <a:lvl3pPr marL="1143000" indent="-228600">
              <a:spcBef>
                <a:spcPct val="20000"/>
              </a:spcBef>
              <a:buChar char="•"/>
              <a:defRPr>
                <a:solidFill>
                  <a:schemeClr val="tx1"/>
                </a:solidFill>
                <a:latin typeface="Times" pitchFamily="2" charset="0"/>
                <a:ea typeface="ＭＳ Ｐゴシック" panose="020B0600070205080204" pitchFamily="34" charset="-128"/>
              </a:defRPr>
            </a:lvl3pPr>
            <a:lvl4pPr marL="1600200" indent="-228600">
              <a:spcBef>
                <a:spcPct val="20000"/>
              </a:spcBef>
              <a:buChar char="–"/>
              <a:defRPr>
                <a:solidFill>
                  <a:schemeClr val="tx1"/>
                </a:solidFill>
                <a:latin typeface="Times" pitchFamily="2" charset="0"/>
                <a:ea typeface="ＭＳ Ｐゴシック" panose="020B0600070205080204" pitchFamily="34" charset="-128"/>
              </a:defRPr>
            </a:lvl4pPr>
            <a:lvl5pPr marL="2057400" indent="-228600">
              <a:spcBef>
                <a:spcPct val="20000"/>
              </a:spcBef>
              <a:buChar char="»"/>
              <a:defRPr>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9pPr>
          </a:lstStyle>
          <a:p>
            <a:pPr algn="ctr">
              <a:spcBef>
                <a:spcPct val="0"/>
              </a:spcBef>
              <a:buFontTx/>
              <a:buNone/>
            </a:pPr>
            <a:r>
              <a:rPr lang="en-US" altLang="en-US" b="1" i="1">
                <a:solidFill>
                  <a:schemeClr val="accent2"/>
                </a:solidFill>
              </a:rPr>
              <a:t>CTX</a:t>
            </a:r>
            <a:endParaRPr lang="en-US" altLang="en-US">
              <a:solidFill>
                <a:schemeClr val="accent2"/>
              </a:solidFill>
            </a:endParaRPr>
          </a:p>
        </p:txBody>
      </p:sp>
      <p:sp>
        <p:nvSpPr>
          <p:cNvPr id="20491" name="Text Box 12">
            <a:extLst>
              <a:ext uri="{FF2B5EF4-FFF2-40B4-BE49-F238E27FC236}">
                <a16:creationId xmlns:a16="http://schemas.microsoft.com/office/drawing/2014/main" id="{3A57148B-3BD4-75A4-5B64-C4E8469AABA5}"/>
              </a:ext>
            </a:extLst>
          </p:cNvPr>
          <p:cNvSpPr txBox="1">
            <a:spLocks noChangeArrowheads="1"/>
          </p:cNvSpPr>
          <p:nvPr/>
        </p:nvSpPr>
        <p:spPr bwMode="auto">
          <a:xfrm>
            <a:off x="4664075" y="893763"/>
            <a:ext cx="1149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000">
                <a:solidFill>
                  <a:schemeClr val="tx1"/>
                </a:solidFill>
                <a:latin typeface="Times" pitchFamily="2" charset="0"/>
                <a:ea typeface="ＭＳ Ｐゴシック" panose="020B0600070205080204" pitchFamily="34" charset="-128"/>
              </a:defRPr>
            </a:lvl2pPr>
            <a:lvl3pPr marL="1143000" indent="-228600">
              <a:spcBef>
                <a:spcPct val="20000"/>
              </a:spcBef>
              <a:buChar char="•"/>
              <a:defRPr>
                <a:solidFill>
                  <a:schemeClr val="tx1"/>
                </a:solidFill>
                <a:latin typeface="Times" pitchFamily="2" charset="0"/>
                <a:ea typeface="ＭＳ Ｐゴシック" panose="020B0600070205080204" pitchFamily="34" charset="-128"/>
              </a:defRPr>
            </a:lvl3pPr>
            <a:lvl4pPr marL="1600200" indent="-228600">
              <a:spcBef>
                <a:spcPct val="20000"/>
              </a:spcBef>
              <a:buChar char="–"/>
              <a:defRPr>
                <a:solidFill>
                  <a:schemeClr val="tx1"/>
                </a:solidFill>
                <a:latin typeface="Times" pitchFamily="2" charset="0"/>
                <a:ea typeface="ＭＳ Ｐゴシック" panose="020B0600070205080204" pitchFamily="34" charset="-128"/>
              </a:defRPr>
            </a:lvl4pPr>
            <a:lvl5pPr marL="2057400" indent="-228600">
              <a:spcBef>
                <a:spcPct val="20000"/>
              </a:spcBef>
              <a:buChar char="»"/>
              <a:defRPr>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9pPr>
          </a:lstStyle>
          <a:p>
            <a:pPr algn="ctr">
              <a:spcBef>
                <a:spcPct val="0"/>
              </a:spcBef>
              <a:buFontTx/>
              <a:buNone/>
            </a:pPr>
            <a:r>
              <a:rPr lang="en-US" altLang="en-US" b="1" i="1">
                <a:solidFill>
                  <a:schemeClr val="accent2"/>
                </a:solidFill>
              </a:rPr>
              <a:t>CRISM</a:t>
            </a:r>
            <a:endParaRPr lang="en-US" altLang="en-US">
              <a:solidFill>
                <a:schemeClr val="accent2"/>
              </a:solidFill>
            </a:endParaRPr>
          </a:p>
        </p:txBody>
      </p:sp>
      <p:sp>
        <p:nvSpPr>
          <p:cNvPr id="20492" name="Text Box 13">
            <a:extLst>
              <a:ext uri="{FF2B5EF4-FFF2-40B4-BE49-F238E27FC236}">
                <a16:creationId xmlns:a16="http://schemas.microsoft.com/office/drawing/2014/main" id="{839297A0-8EC9-1FE0-68A5-433B22E15B3D}"/>
              </a:ext>
            </a:extLst>
          </p:cNvPr>
          <p:cNvSpPr txBox="1">
            <a:spLocks noChangeArrowheads="1"/>
          </p:cNvSpPr>
          <p:nvPr/>
        </p:nvSpPr>
        <p:spPr bwMode="auto">
          <a:xfrm>
            <a:off x="0" y="3657600"/>
            <a:ext cx="828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000">
                <a:solidFill>
                  <a:schemeClr val="tx1"/>
                </a:solidFill>
                <a:latin typeface="Times" pitchFamily="2" charset="0"/>
                <a:ea typeface="ＭＳ Ｐゴシック" panose="020B0600070205080204" pitchFamily="34" charset="-128"/>
              </a:defRPr>
            </a:lvl2pPr>
            <a:lvl3pPr marL="1143000" indent="-228600">
              <a:spcBef>
                <a:spcPct val="20000"/>
              </a:spcBef>
              <a:buChar char="•"/>
              <a:defRPr>
                <a:solidFill>
                  <a:schemeClr val="tx1"/>
                </a:solidFill>
                <a:latin typeface="Times" pitchFamily="2" charset="0"/>
                <a:ea typeface="ＭＳ Ｐゴシック" panose="020B0600070205080204" pitchFamily="34" charset="-128"/>
              </a:defRPr>
            </a:lvl3pPr>
            <a:lvl4pPr marL="1600200" indent="-228600">
              <a:spcBef>
                <a:spcPct val="20000"/>
              </a:spcBef>
              <a:buChar char="–"/>
              <a:defRPr>
                <a:solidFill>
                  <a:schemeClr val="tx1"/>
                </a:solidFill>
                <a:latin typeface="Times" pitchFamily="2" charset="0"/>
                <a:ea typeface="ＭＳ Ｐゴシック" panose="020B0600070205080204" pitchFamily="34" charset="-128"/>
              </a:defRPr>
            </a:lvl4pPr>
            <a:lvl5pPr marL="2057400" indent="-228600">
              <a:spcBef>
                <a:spcPct val="20000"/>
              </a:spcBef>
              <a:buChar char="»"/>
              <a:defRPr>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9pPr>
          </a:lstStyle>
          <a:p>
            <a:pPr algn="ctr">
              <a:spcBef>
                <a:spcPct val="0"/>
              </a:spcBef>
              <a:buFontTx/>
              <a:buNone/>
            </a:pPr>
            <a:r>
              <a:rPr lang="en-US" altLang="en-US" b="1" i="1">
                <a:solidFill>
                  <a:schemeClr val="accent2"/>
                </a:solidFill>
              </a:rPr>
              <a:t>MCS</a:t>
            </a:r>
            <a:endParaRPr lang="en-US" altLang="en-US">
              <a:solidFill>
                <a:schemeClr val="accent2"/>
              </a:solidFill>
            </a:endParaRPr>
          </a:p>
        </p:txBody>
      </p:sp>
      <p:sp>
        <p:nvSpPr>
          <p:cNvPr id="20493" name="Text Box 14">
            <a:extLst>
              <a:ext uri="{FF2B5EF4-FFF2-40B4-BE49-F238E27FC236}">
                <a16:creationId xmlns:a16="http://schemas.microsoft.com/office/drawing/2014/main" id="{48BE4330-7915-A017-201E-321194196D65}"/>
              </a:ext>
            </a:extLst>
          </p:cNvPr>
          <p:cNvSpPr txBox="1">
            <a:spLocks noChangeArrowheads="1"/>
          </p:cNvSpPr>
          <p:nvPr/>
        </p:nvSpPr>
        <p:spPr bwMode="auto">
          <a:xfrm>
            <a:off x="501650" y="0"/>
            <a:ext cx="47053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000">
                <a:solidFill>
                  <a:schemeClr val="tx1"/>
                </a:solidFill>
                <a:latin typeface="Times" pitchFamily="2" charset="0"/>
                <a:ea typeface="ＭＳ Ｐゴシック" panose="020B0600070205080204" pitchFamily="34" charset="-128"/>
              </a:defRPr>
            </a:lvl2pPr>
            <a:lvl3pPr marL="1143000" indent="-228600">
              <a:spcBef>
                <a:spcPct val="20000"/>
              </a:spcBef>
              <a:buChar char="•"/>
              <a:defRPr>
                <a:solidFill>
                  <a:schemeClr val="tx1"/>
                </a:solidFill>
                <a:latin typeface="Times" pitchFamily="2" charset="0"/>
                <a:ea typeface="ＭＳ Ｐゴシック" panose="020B0600070205080204" pitchFamily="34" charset="-128"/>
              </a:defRPr>
            </a:lvl3pPr>
            <a:lvl4pPr marL="1600200" indent="-228600">
              <a:spcBef>
                <a:spcPct val="20000"/>
              </a:spcBef>
              <a:buChar char="–"/>
              <a:defRPr>
                <a:solidFill>
                  <a:schemeClr val="tx1"/>
                </a:solidFill>
                <a:latin typeface="Times" pitchFamily="2" charset="0"/>
                <a:ea typeface="ＭＳ Ｐゴシック" panose="020B0600070205080204" pitchFamily="34" charset="-128"/>
              </a:defRPr>
            </a:lvl4pPr>
            <a:lvl5pPr marL="2057400" indent="-228600">
              <a:spcBef>
                <a:spcPct val="20000"/>
              </a:spcBef>
              <a:buChar char="»"/>
              <a:defRPr>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9pPr>
          </a:lstStyle>
          <a:p>
            <a:pPr algn="ctr">
              <a:spcBef>
                <a:spcPct val="0"/>
              </a:spcBef>
              <a:buFontTx/>
              <a:buNone/>
            </a:pPr>
            <a:r>
              <a:rPr lang="en-US" altLang="en-US" sz="3200" b="1" i="1">
                <a:solidFill>
                  <a:srgbClr val="CC3300"/>
                </a:solidFill>
              </a:rPr>
              <a:t>MRO Science Instruments</a:t>
            </a:r>
            <a:endParaRPr lang="en-US" altLang="en-US"/>
          </a:p>
        </p:txBody>
      </p:sp>
      <p:pic>
        <p:nvPicPr>
          <p:cNvPr id="20494" name="Picture 16" descr="MRO_HiRISE.jpg">
            <a:extLst>
              <a:ext uri="{FF2B5EF4-FFF2-40B4-BE49-F238E27FC236}">
                <a16:creationId xmlns:a16="http://schemas.microsoft.com/office/drawing/2014/main" id="{E3A2AA65-9490-B217-257F-25702A6962C5}"/>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060950" y="3843338"/>
            <a:ext cx="4083050" cy="301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95" name="Text Box 12">
            <a:extLst>
              <a:ext uri="{FF2B5EF4-FFF2-40B4-BE49-F238E27FC236}">
                <a16:creationId xmlns:a16="http://schemas.microsoft.com/office/drawing/2014/main" id="{45A7BA05-68AC-CA1D-4370-2D854F8D9DA2}"/>
              </a:ext>
            </a:extLst>
          </p:cNvPr>
          <p:cNvSpPr txBox="1">
            <a:spLocks noChangeArrowheads="1"/>
          </p:cNvSpPr>
          <p:nvPr/>
        </p:nvSpPr>
        <p:spPr bwMode="auto">
          <a:xfrm>
            <a:off x="7713663" y="3984625"/>
            <a:ext cx="12319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000">
                <a:solidFill>
                  <a:schemeClr val="tx1"/>
                </a:solidFill>
                <a:latin typeface="Times" pitchFamily="2" charset="0"/>
                <a:ea typeface="ＭＳ Ｐゴシック" panose="020B0600070205080204" pitchFamily="34" charset="-128"/>
              </a:defRPr>
            </a:lvl2pPr>
            <a:lvl3pPr marL="1143000" indent="-228600">
              <a:spcBef>
                <a:spcPct val="20000"/>
              </a:spcBef>
              <a:buChar char="•"/>
              <a:defRPr>
                <a:solidFill>
                  <a:schemeClr val="tx1"/>
                </a:solidFill>
                <a:latin typeface="Times" pitchFamily="2" charset="0"/>
                <a:ea typeface="ＭＳ Ｐゴシック" panose="020B0600070205080204" pitchFamily="34" charset="-128"/>
              </a:defRPr>
            </a:lvl3pPr>
            <a:lvl4pPr marL="1600200" indent="-228600">
              <a:spcBef>
                <a:spcPct val="20000"/>
              </a:spcBef>
              <a:buChar char="–"/>
              <a:defRPr>
                <a:solidFill>
                  <a:schemeClr val="tx1"/>
                </a:solidFill>
                <a:latin typeface="Times" pitchFamily="2" charset="0"/>
                <a:ea typeface="ＭＳ Ｐゴシック" panose="020B0600070205080204" pitchFamily="34" charset="-128"/>
              </a:defRPr>
            </a:lvl4pPr>
            <a:lvl5pPr marL="2057400" indent="-228600">
              <a:spcBef>
                <a:spcPct val="20000"/>
              </a:spcBef>
              <a:buChar char="»"/>
              <a:defRPr>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9pPr>
          </a:lstStyle>
          <a:p>
            <a:pPr algn="ctr">
              <a:spcBef>
                <a:spcPct val="0"/>
              </a:spcBef>
              <a:buFontTx/>
              <a:buNone/>
            </a:pPr>
            <a:r>
              <a:rPr lang="en-US" altLang="en-US" b="1" i="1">
                <a:solidFill>
                  <a:schemeClr val="accent2"/>
                </a:solidFill>
              </a:rPr>
              <a:t>HiRISE</a:t>
            </a:r>
            <a:endParaRPr lang="en-US" altLang="en-US">
              <a:solidFill>
                <a:schemeClr val="accent2"/>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a:extLst>
              <a:ext uri="{FF2B5EF4-FFF2-40B4-BE49-F238E27FC236}">
                <a16:creationId xmlns:a16="http://schemas.microsoft.com/office/drawing/2014/main" id="{BCBDF018-5B23-E508-04C0-C8C2852CCCFD}"/>
              </a:ext>
            </a:extLst>
          </p:cNvPr>
          <p:cNvSpPr>
            <a:spLocks noGrp="1" noChangeArrowheads="1"/>
          </p:cNvSpPr>
          <p:nvPr>
            <p:ph type="title"/>
          </p:nvPr>
        </p:nvSpPr>
        <p:spPr>
          <a:xfrm>
            <a:off x="784225" y="103188"/>
            <a:ext cx="7585075" cy="520700"/>
          </a:xfrm>
        </p:spPr>
        <p:txBody>
          <a:bodyPr/>
          <a:lstStyle/>
          <a:p>
            <a:r>
              <a:rPr lang="en-US" altLang="en-US">
                <a:ea typeface="ＭＳ Ｐゴシック" panose="020B0600070205080204" pitchFamily="34" charset="-128"/>
              </a:rPr>
              <a:t>How to take images from an orbiter</a:t>
            </a:r>
          </a:p>
        </p:txBody>
      </p:sp>
      <p:sp>
        <p:nvSpPr>
          <p:cNvPr id="22530" name="Content Placeholder 2">
            <a:extLst>
              <a:ext uri="{FF2B5EF4-FFF2-40B4-BE49-F238E27FC236}">
                <a16:creationId xmlns:a16="http://schemas.microsoft.com/office/drawing/2014/main" id="{AEE0F2FA-33B3-D475-3612-F4BFA7EFEC50}"/>
              </a:ext>
            </a:extLst>
          </p:cNvPr>
          <p:cNvSpPr>
            <a:spLocks noGrp="1" noChangeArrowheads="1"/>
          </p:cNvSpPr>
          <p:nvPr>
            <p:ph idx="1"/>
          </p:nvPr>
        </p:nvSpPr>
        <p:spPr>
          <a:xfrm>
            <a:off x="498475" y="642938"/>
            <a:ext cx="8077200" cy="3370262"/>
          </a:xfrm>
        </p:spPr>
        <p:txBody>
          <a:bodyPr/>
          <a:lstStyle/>
          <a:p>
            <a:pPr>
              <a:spcBef>
                <a:spcPct val="0"/>
              </a:spcBef>
            </a:pPr>
            <a:r>
              <a:rPr lang="en-US" altLang="en-US" sz="2000">
                <a:ea typeface="ＭＳ Ｐゴシック" panose="020B0600070205080204" pitchFamily="34" charset="-128"/>
              </a:rPr>
              <a:t>Framing (like your cell phones, and Viking Orbiter cameras)</a:t>
            </a:r>
          </a:p>
          <a:p>
            <a:pPr>
              <a:spcBef>
                <a:spcPct val="0"/>
              </a:spcBef>
            </a:pPr>
            <a:r>
              <a:rPr lang="en-US" altLang="en-US" sz="2000">
                <a:ea typeface="ＭＳ Ｐゴシック" panose="020B0600070205080204" pitchFamily="34" charset="-128"/>
              </a:rPr>
              <a:t>Pushbroom</a:t>
            </a:r>
          </a:p>
          <a:p>
            <a:pPr lvl="1">
              <a:spcBef>
                <a:spcPct val="0"/>
              </a:spcBef>
            </a:pPr>
            <a:r>
              <a:rPr lang="en-US" altLang="en-US">
                <a:ea typeface="ＭＳ Ｐゴシック" panose="020B0600070205080204" pitchFamily="34" charset="-128"/>
              </a:rPr>
              <a:t>CTX – single line moves across surface for s/c motion</a:t>
            </a:r>
          </a:p>
          <a:p>
            <a:pPr lvl="1">
              <a:spcBef>
                <a:spcPct val="0"/>
              </a:spcBef>
            </a:pPr>
            <a:r>
              <a:rPr lang="en-US" altLang="en-US">
                <a:ea typeface="ＭＳ Ｐゴシック" panose="020B0600070205080204" pitchFamily="34" charset="-128"/>
              </a:rPr>
              <a:t>HiRISE – same, but multiple lines (TDI) and detectors</a:t>
            </a:r>
          </a:p>
          <a:p>
            <a:pPr lvl="1">
              <a:spcBef>
                <a:spcPct val="0"/>
              </a:spcBef>
            </a:pPr>
            <a:r>
              <a:rPr lang="en-US" altLang="en-US">
                <a:ea typeface="ＭＳ Ｐゴシック" panose="020B0600070205080204" pitchFamily="34" charset="-128"/>
              </a:rPr>
              <a:t>CRISM – can use gimbals to slow rate of motion over surface, to increase exposure time</a:t>
            </a:r>
          </a:p>
          <a:p>
            <a:pPr>
              <a:spcBef>
                <a:spcPct val="0"/>
              </a:spcBef>
            </a:pPr>
            <a:r>
              <a:rPr lang="en-US" altLang="en-US" sz="2000">
                <a:ea typeface="ＭＳ Ｐゴシック" panose="020B0600070205080204" pitchFamily="34" charset="-128"/>
              </a:rPr>
              <a:t>Scanner--MCS – scanner—set of “single pixel” detectors scan up and down along with s/c motion (like Landsat MSS)</a:t>
            </a:r>
          </a:p>
          <a:p>
            <a:pPr>
              <a:spcBef>
                <a:spcPct val="0"/>
              </a:spcBef>
            </a:pPr>
            <a:r>
              <a:rPr lang="en-US" altLang="en-US" sz="2000">
                <a:ea typeface="ＭＳ Ｐゴシック" panose="020B0600070205080204" pitchFamily="34" charset="-128"/>
              </a:rPr>
              <a:t>Radar sounding -- SHARAD</a:t>
            </a:r>
          </a:p>
          <a:p>
            <a:pPr>
              <a:spcBef>
                <a:spcPct val="0"/>
              </a:spcBef>
            </a:pPr>
            <a:r>
              <a:rPr lang="en-US" altLang="en-US" sz="2000">
                <a:ea typeface="ＭＳ Ｐゴシック" panose="020B0600070205080204" pitchFamily="34" charset="-128"/>
              </a:rPr>
              <a:t>Push-frame--MARCI (see animation), also CaSSIS on TGO</a:t>
            </a:r>
          </a:p>
        </p:txBody>
      </p:sp>
      <p:pic>
        <p:nvPicPr>
          <p:cNvPr id="22531" name="Picture 3" descr="MARCI_Rock_Scan.gif">
            <a:extLst>
              <a:ext uri="{FF2B5EF4-FFF2-40B4-BE49-F238E27FC236}">
                <a16:creationId xmlns:a16="http://schemas.microsoft.com/office/drawing/2014/main" id="{FB12728E-FAAE-73DD-1445-2B66F1C8F8B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4149725"/>
            <a:ext cx="9144000" cy="113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Picture 4" descr="MARCI_colorTest.jpg">
            <a:extLst>
              <a:ext uri="{FF2B5EF4-FFF2-40B4-BE49-F238E27FC236}">
                <a16:creationId xmlns:a16="http://schemas.microsoft.com/office/drawing/2014/main" id="{7303E5A1-5432-78E8-4DAE-F1ADD62E2E9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84350" y="5384800"/>
            <a:ext cx="5421313" cy="135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a:extLst>
              <a:ext uri="{FF2B5EF4-FFF2-40B4-BE49-F238E27FC236}">
                <a16:creationId xmlns:a16="http://schemas.microsoft.com/office/drawing/2014/main" id="{8160B9BF-318F-418A-17DF-3AEE862A8FFD}"/>
              </a:ext>
            </a:extLst>
          </p:cNvPr>
          <p:cNvSpPr>
            <a:spLocks noGrp="1" noChangeArrowheads="1"/>
          </p:cNvSpPr>
          <p:nvPr>
            <p:ph type="title"/>
          </p:nvPr>
        </p:nvSpPr>
        <p:spPr/>
        <p:txBody>
          <a:bodyPr/>
          <a:lstStyle/>
          <a:p>
            <a:r>
              <a:rPr lang="en-US" altLang="en-US">
                <a:ea typeface="ＭＳ Ｐゴシック" panose="020B0600070205080204" pitchFamily="34" charset="-128"/>
              </a:rPr>
              <a:t>Context Imager (CTX)</a:t>
            </a:r>
          </a:p>
        </p:txBody>
      </p:sp>
      <p:sp>
        <p:nvSpPr>
          <p:cNvPr id="23554" name="Content Placeholder 2">
            <a:extLst>
              <a:ext uri="{FF2B5EF4-FFF2-40B4-BE49-F238E27FC236}">
                <a16:creationId xmlns:a16="http://schemas.microsoft.com/office/drawing/2014/main" id="{058A4573-0F94-D6D4-66EF-C103E6BD20E3}"/>
              </a:ext>
            </a:extLst>
          </p:cNvPr>
          <p:cNvSpPr>
            <a:spLocks noGrp="1" noChangeArrowheads="1"/>
          </p:cNvSpPr>
          <p:nvPr>
            <p:ph idx="1"/>
          </p:nvPr>
        </p:nvSpPr>
        <p:spPr>
          <a:xfrm>
            <a:off x="112713" y="900113"/>
            <a:ext cx="3581400" cy="2074862"/>
          </a:xfrm>
        </p:spPr>
        <p:txBody>
          <a:bodyPr/>
          <a:lstStyle/>
          <a:p>
            <a:r>
              <a:rPr lang="en-US" altLang="en-US" dirty="0">
                <a:ea typeface="ＭＳ Ｐゴシック" panose="020B0600070205080204" pitchFamily="34" charset="-128"/>
              </a:rPr>
              <a:t>Simple B&amp;W line array, 5-6 m/pixel</a:t>
            </a:r>
          </a:p>
          <a:p>
            <a:r>
              <a:rPr lang="en-US" altLang="en-US" dirty="0">
                <a:ea typeface="ＭＳ Ｐゴシック" panose="020B0600070205080204" pitchFamily="34" charset="-128"/>
              </a:rPr>
              <a:t>Has now covered &gt;99% of Mars!</a:t>
            </a:r>
          </a:p>
        </p:txBody>
      </p:sp>
      <p:pic>
        <p:nvPicPr>
          <p:cNvPr id="23555" name="Picture 3" descr="article-2229819-15EA6B45000005DC-669_634x697.jpg">
            <a:extLst>
              <a:ext uri="{FF2B5EF4-FFF2-40B4-BE49-F238E27FC236}">
                <a16:creationId xmlns:a16="http://schemas.microsoft.com/office/drawing/2014/main" id="{18A3817B-9F14-2B38-AE8E-DA9DB75A236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06825" y="990600"/>
            <a:ext cx="5337175"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4" descr="Untitledt7.tiff">
            <a:extLst>
              <a:ext uri="{FF2B5EF4-FFF2-40B4-BE49-F238E27FC236}">
                <a16:creationId xmlns:a16="http://schemas.microsoft.com/office/drawing/2014/main" id="{341FF2B2-C74F-FD73-2295-8275A3F1CC2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222625"/>
            <a:ext cx="3806825"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a:extLst>
              <a:ext uri="{FF2B5EF4-FFF2-40B4-BE49-F238E27FC236}">
                <a16:creationId xmlns:a16="http://schemas.microsoft.com/office/drawing/2014/main" id="{F1AF5640-5E19-3940-A57F-0202E8643776}"/>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6" name="Content Placeholder 5" descr="CRISM_workshop_5.pdf">
            <a:extLst>
              <a:ext uri="{FF2B5EF4-FFF2-40B4-BE49-F238E27FC236}">
                <a16:creationId xmlns:a16="http://schemas.microsoft.com/office/drawing/2014/main" id="{4C7456F1-6B04-48A8-177F-F1C5DE8E7B74}"/>
              </a:ext>
            </a:extLst>
          </p:cNvPr>
          <p:cNvPicPr>
            <a:picLocks noGrp="1" noChangeAspect="1"/>
          </p:cNvPicPr>
          <p:nvPr>
            <p:ph idx="1"/>
          </p:nvPr>
        </p:nvPicPr>
        <p:blipFill>
          <a:blip r:embed="rId2"/>
          <a:srcRect l="-44279" r="-44279"/>
          <a:stretch>
            <a:fillRect/>
          </a:stretch>
        </p:blipFill>
        <p:spPr>
          <a:xfrm>
            <a:off x="-1624424" y="-889001"/>
            <a:ext cx="12447339" cy="8542867"/>
          </a:xfrm>
          <a:scene3d>
            <a:camera prst="orthographicFront">
              <a:rot lat="0" lon="0" rev="5400000"/>
            </a:camera>
            <a:lightRig rig="threePt" dir="t"/>
          </a:scene3d>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a:extLst>
              <a:ext uri="{FF2B5EF4-FFF2-40B4-BE49-F238E27FC236}">
                <a16:creationId xmlns:a16="http://schemas.microsoft.com/office/drawing/2014/main" id="{DA3A42E2-9B2F-681F-0299-80D7A97898D3}"/>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4" name="Content Placeholder 3" descr="CRISM_workshop_8.pdf">
            <a:extLst>
              <a:ext uri="{FF2B5EF4-FFF2-40B4-BE49-F238E27FC236}">
                <a16:creationId xmlns:a16="http://schemas.microsoft.com/office/drawing/2014/main" id="{5C092FCD-F649-EBD0-BEAF-9A506C3F390E}"/>
              </a:ext>
            </a:extLst>
          </p:cNvPr>
          <p:cNvPicPr>
            <a:picLocks noGrp="1" noChangeAspect="1"/>
          </p:cNvPicPr>
          <p:nvPr>
            <p:ph idx="1"/>
          </p:nvPr>
        </p:nvPicPr>
        <p:blipFill>
          <a:blip r:embed="rId2"/>
          <a:srcRect l="-44279" r="-44279"/>
          <a:stretch>
            <a:fillRect/>
          </a:stretch>
        </p:blipFill>
        <p:spPr>
          <a:xfrm>
            <a:off x="-2230706" y="-1193801"/>
            <a:ext cx="13656296" cy="9372599"/>
          </a:xfrm>
          <a:scene3d>
            <a:camera prst="orthographicFront">
              <a:rot lat="0" lon="0" rev="5400000"/>
            </a:camera>
            <a:lightRig rig="threePt" dir="t"/>
          </a:scene3d>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itle 1">
            <a:extLst>
              <a:ext uri="{FF2B5EF4-FFF2-40B4-BE49-F238E27FC236}">
                <a16:creationId xmlns:a16="http://schemas.microsoft.com/office/drawing/2014/main" id="{CC2FEBA7-EDB0-F4AF-01E1-70A412E7B3C0}"/>
              </a:ext>
            </a:extLst>
          </p:cNvPr>
          <p:cNvSpPr>
            <a:spLocks noGrp="1" noChangeArrowheads="1"/>
          </p:cNvSpPr>
          <p:nvPr>
            <p:ph type="title"/>
          </p:nvPr>
        </p:nvSpPr>
        <p:spPr>
          <a:xfrm>
            <a:off x="784225" y="-449263"/>
            <a:ext cx="7585075" cy="2143126"/>
          </a:xfrm>
        </p:spPr>
        <p:txBody>
          <a:bodyPr/>
          <a:lstStyle/>
          <a:p>
            <a:r>
              <a:rPr lang="en-US" altLang="en-US" sz="1600">
                <a:ea typeface="ＭＳ Ｐゴシック" panose="020B0600070205080204" pitchFamily="34" charset="-128"/>
              </a:rPr>
              <a:t>JOURNAL OF GEOPHYSICAL RESEARCH, VOL. 112, E05S01, 2007 </a:t>
            </a:r>
            <a:br>
              <a:rPr lang="en-US" altLang="en-US">
                <a:ea typeface="ＭＳ Ｐゴシック" panose="020B0600070205080204" pitchFamily="34" charset="-128"/>
              </a:rPr>
            </a:br>
            <a:r>
              <a:rPr lang="en-US" altLang="en-US" sz="2400">
                <a:ea typeface="ＭＳ Ｐゴシック" panose="020B0600070205080204" pitchFamily="34" charset="-128"/>
              </a:rPr>
              <a:t>An overview of the Mars Reconnaissance Orbiter (MRO) science mission </a:t>
            </a:r>
            <a:br>
              <a:rPr lang="en-US" altLang="en-US" sz="2400">
                <a:ea typeface="ＭＳ Ｐゴシック" panose="020B0600070205080204" pitchFamily="34" charset="-128"/>
              </a:rPr>
            </a:br>
            <a:r>
              <a:rPr lang="en-US" altLang="en-US" sz="1800">
                <a:ea typeface="ＭＳ Ｐゴシック" panose="020B0600070205080204" pitchFamily="34" charset="-128"/>
              </a:rPr>
              <a:t>Richard W. Zurek and Suzanne E. Smrekar</a:t>
            </a:r>
          </a:p>
        </p:txBody>
      </p:sp>
      <p:sp>
        <p:nvSpPr>
          <p:cNvPr id="6146" name="Content Placeholder 2">
            <a:extLst>
              <a:ext uri="{FF2B5EF4-FFF2-40B4-BE49-F238E27FC236}">
                <a16:creationId xmlns:a16="http://schemas.microsoft.com/office/drawing/2014/main" id="{ECB5B0D5-6458-A646-45AA-999F077C1357}"/>
              </a:ext>
            </a:extLst>
          </p:cNvPr>
          <p:cNvSpPr>
            <a:spLocks noGrp="1" noChangeArrowheads="1"/>
          </p:cNvSpPr>
          <p:nvPr>
            <p:ph idx="1"/>
          </p:nvPr>
        </p:nvSpPr>
        <p:spPr>
          <a:xfrm>
            <a:off x="533400" y="1371600"/>
            <a:ext cx="8077200" cy="5300663"/>
          </a:xfrm>
        </p:spPr>
        <p:txBody>
          <a:bodyPr/>
          <a:lstStyle/>
          <a:p>
            <a:pPr>
              <a:spcBef>
                <a:spcPct val="0"/>
              </a:spcBef>
            </a:pPr>
            <a:r>
              <a:rPr lang="en-US" altLang="en-US" sz="2000">
                <a:ea typeface="ＭＳ Ｐゴシック" panose="020B0600070205080204" pitchFamily="34" charset="-128"/>
              </a:rPr>
              <a:t>Top-level science objectives of the Mars Exploration Program:</a:t>
            </a:r>
          </a:p>
          <a:p>
            <a:pPr lvl="1">
              <a:spcBef>
                <a:spcPct val="0"/>
              </a:spcBef>
              <a:buFontTx/>
              <a:buNone/>
            </a:pPr>
            <a:r>
              <a:rPr lang="en-US" altLang="en-US" sz="1400">
                <a:ea typeface="ＭＳ Ｐゴシック" panose="020B0600070205080204" pitchFamily="34" charset="-128"/>
              </a:rPr>
              <a:t>1. Search for evidence of past or present life. </a:t>
            </a:r>
          </a:p>
          <a:p>
            <a:pPr lvl="1">
              <a:spcBef>
                <a:spcPct val="0"/>
              </a:spcBef>
              <a:buFontTx/>
              <a:buNone/>
            </a:pPr>
            <a:r>
              <a:rPr lang="en-US" altLang="en-US" sz="1400">
                <a:ea typeface="ＭＳ Ｐゴシック" panose="020B0600070205080204" pitchFamily="34" charset="-128"/>
              </a:rPr>
              <a:t>2. Understand the climate and volatile history of Mars. </a:t>
            </a:r>
          </a:p>
          <a:p>
            <a:pPr lvl="1">
              <a:spcBef>
                <a:spcPct val="0"/>
              </a:spcBef>
              <a:buFontTx/>
              <a:buNone/>
            </a:pPr>
            <a:r>
              <a:rPr lang="en-US" altLang="en-US" sz="1400">
                <a:ea typeface="ＭＳ Ｐゴシック" panose="020B0600070205080204" pitchFamily="34" charset="-128"/>
              </a:rPr>
              <a:t>3. Understand geological processes and their role in shaping the surface and subsurface. </a:t>
            </a:r>
          </a:p>
          <a:p>
            <a:pPr lvl="1">
              <a:spcBef>
                <a:spcPct val="0"/>
              </a:spcBef>
              <a:buFontTx/>
              <a:buNone/>
            </a:pPr>
            <a:r>
              <a:rPr lang="en-US" altLang="en-US" sz="1400">
                <a:ea typeface="ＭＳ Ｐゴシック" panose="020B0600070205080204" pitchFamily="34" charset="-128"/>
              </a:rPr>
              <a:t>4. Assess the nature and inventory of resources on Mars in preparation for human exploration. </a:t>
            </a:r>
          </a:p>
          <a:p>
            <a:pPr>
              <a:spcBef>
                <a:spcPct val="0"/>
              </a:spcBef>
            </a:pPr>
            <a:r>
              <a:rPr lang="en-US" altLang="en-US" sz="2000">
                <a:ea typeface="ＭＳ Ｐゴシック" panose="020B0600070205080204" pitchFamily="34" charset="-128"/>
              </a:rPr>
              <a:t>MRO mission objectives:</a:t>
            </a:r>
          </a:p>
          <a:p>
            <a:pPr lvl="1">
              <a:spcBef>
                <a:spcPct val="0"/>
              </a:spcBef>
            </a:pPr>
            <a:r>
              <a:rPr lang="en-US" altLang="en-US" sz="1600">
                <a:ea typeface="ＭＳ Ｐゴシック" panose="020B0600070205080204" pitchFamily="34" charset="-128"/>
              </a:rPr>
              <a:t>Present Climate </a:t>
            </a:r>
          </a:p>
          <a:p>
            <a:pPr>
              <a:spcBef>
                <a:spcPct val="0"/>
              </a:spcBef>
              <a:buFontTx/>
              <a:buNone/>
            </a:pPr>
            <a:r>
              <a:rPr lang="en-US" altLang="en-US" sz="1000">
                <a:ea typeface="ＭＳ Ｐゴシック" panose="020B0600070205080204" pitchFamily="34" charset="-128"/>
              </a:rPr>
              <a:t>		</a:t>
            </a:r>
            <a:r>
              <a:rPr lang="en-US" altLang="en-US" sz="1200">
                <a:ea typeface="ＭＳ Ｐゴシック" panose="020B0600070205080204" pitchFamily="34" charset="-128"/>
              </a:rPr>
              <a:t>1. Observe seasonal cycles and daily variations of water, dust and carbon dioxide on Mars. </a:t>
            </a:r>
          </a:p>
          <a:p>
            <a:pPr>
              <a:spcBef>
                <a:spcPct val="0"/>
              </a:spcBef>
              <a:buFontTx/>
              <a:buNone/>
            </a:pPr>
            <a:r>
              <a:rPr lang="en-US" altLang="en-US" sz="1200">
                <a:ea typeface="ＭＳ Ｐゴシック" panose="020B0600070205080204" pitchFamily="34" charset="-128"/>
              </a:rPr>
              <a:t>		2. Characterize Mars’ global atmospheric structure, atmospheric circulation, and surface changes…</a:t>
            </a:r>
          </a:p>
          <a:p>
            <a:pPr lvl="1">
              <a:spcBef>
                <a:spcPct val="0"/>
              </a:spcBef>
            </a:pPr>
            <a:r>
              <a:rPr lang="en-US" altLang="en-US" sz="1600">
                <a:ea typeface="ＭＳ Ｐゴシック" panose="020B0600070205080204" pitchFamily="34" charset="-128"/>
              </a:rPr>
              <a:t>Aqueous Activity </a:t>
            </a:r>
          </a:p>
          <a:p>
            <a:pPr marL="1257300" lvl="2" indent="-342900">
              <a:spcBef>
                <a:spcPct val="0"/>
              </a:spcBef>
              <a:buFontTx/>
              <a:buAutoNum type="arabicPeriod"/>
            </a:pPr>
            <a:r>
              <a:rPr lang="en-US" altLang="en-US" sz="1200">
                <a:ea typeface="ＭＳ Ｐゴシック" panose="020B0600070205080204" pitchFamily="34" charset="-128"/>
              </a:rPr>
              <a:t>Investigate local areas for compositional evidence of such environments, and in particular the presence of surface materials conducive to biological activity or having the potential for preserving biogenic materials. </a:t>
            </a:r>
          </a:p>
          <a:p>
            <a:pPr marL="1257300" lvl="2" indent="-342900">
              <a:spcBef>
                <a:spcPct val="0"/>
              </a:spcBef>
              <a:buFontTx/>
              <a:buAutoNum type="arabicPeriod"/>
            </a:pPr>
            <a:r>
              <a:rPr lang="en-US" altLang="en-US" sz="1200">
                <a:ea typeface="ＭＳ Ｐゴシック" panose="020B0600070205080204" pitchFamily="34" charset="-128"/>
              </a:rPr>
              <a:t>Observe and quantify the detailed stratigraphy and geomorphology of key locales in order to identify formation processes of geologic features indicating the presence and persistence of liquid water. </a:t>
            </a:r>
          </a:p>
          <a:p>
            <a:pPr marL="1257300" lvl="2" indent="-342900">
              <a:spcBef>
                <a:spcPct val="0"/>
              </a:spcBef>
              <a:buFontTx/>
              <a:buAutoNum type="arabicPeriod"/>
            </a:pPr>
            <a:r>
              <a:rPr lang="en-US" altLang="en-US" sz="1200">
                <a:ea typeface="ＭＳ Ｐゴシック" panose="020B0600070205080204" pitchFamily="34" charset="-128"/>
              </a:rPr>
              <a:t>Probe the horizontal and vertical structure of the uppermost surficial layer on Mars and its potential reser- voirs of water and water ice.</a:t>
            </a:r>
          </a:p>
          <a:p>
            <a:pPr lvl="1">
              <a:spcBef>
                <a:spcPct val="0"/>
              </a:spcBef>
            </a:pPr>
            <a:r>
              <a:rPr lang="en-US" altLang="en-US" sz="1600">
                <a:ea typeface="ＭＳ Ｐゴシック" panose="020B0600070205080204" pitchFamily="34" charset="-128"/>
              </a:rPr>
              <a:t>Geosciences </a:t>
            </a:r>
            <a:endParaRPr lang="en-US" altLang="en-US" sz="1200">
              <a:ea typeface="ＭＳ Ｐゴシック" panose="020B0600070205080204" pitchFamily="34" charset="-128"/>
            </a:endParaRPr>
          </a:p>
          <a:p>
            <a:pPr lvl="1">
              <a:spcBef>
                <a:spcPct val="0"/>
              </a:spcBef>
              <a:buFontTx/>
              <a:buNone/>
            </a:pPr>
            <a:r>
              <a:rPr lang="en-US" altLang="en-US" sz="1200">
                <a:ea typeface="ＭＳ Ｐゴシック" panose="020B0600070205080204" pitchFamily="34" charset="-128"/>
              </a:rPr>
              <a:t>		1. Map and characterize in detail the stratigraphy, geomorphology, and composition of the Mars surface and subsurface at many globally distributed locales to understand better the nature and evolution of different Martian terrain types. </a:t>
            </a:r>
          </a:p>
          <a:p>
            <a:pPr lvl="1">
              <a:spcBef>
                <a:spcPct val="0"/>
              </a:spcBef>
              <a:buFontTx/>
              <a:buNone/>
            </a:pPr>
            <a:r>
              <a:rPr lang="en-US" altLang="en-US" sz="1200">
                <a:ea typeface="ＭＳ Ｐゴシック" panose="020B0600070205080204" pitchFamily="34" charset="-128"/>
              </a:rPr>
              <a:t>		2. Characterize the Martian gravity field in greater detail to improve knowledge of the Martian crust and lithosphere and of atmospheric mass variation. </a:t>
            </a:r>
          </a:p>
          <a:p>
            <a:pPr lvl="1">
              <a:spcBef>
                <a:spcPct val="0"/>
              </a:spcBef>
              <a:buFontTx/>
              <a:buNone/>
            </a:pPr>
            <a:r>
              <a:rPr lang="en-US" altLang="en-US" sz="1600">
                <a:ea typeface="ＭＳ Ｐゴシック" panose="020B0600070205080204" pitchFamily="34" charset="-128"/>
              </a:rPr>
              <a:t>Mission Support:</a:t>
            </a:r>
          </a:p>
          <a:p>
            <a:pPr lvl="1">
              <a:spcBef>
                <a:spcPct val="0"/>
              </a:spcBef>
              <a:buFontTx/>
              <a:buNone/>
            </a:pPr>
            <a:r>
              <a:rPr lang="en-US" altLang="en-US" sz="1200">
                <a:ea typeface="ＭＳ Ｐゴシック" panose="020B0600070205080204" pitchFamily="34" charset="-128"/>
              </a:rPr>
              <a:t>	Relay from landed missions</a:t>
            </a:r>
          </a:p>
          <a:p>
            <a:pPr lvl="1">
              <a:spcBef>
                <a:spcPct val="0"/>
              </a:spcBef>
              <a:buFontTx/>
              <a:buNone/>
            </a:pPr>
            <a:r>
              <a:rPr lang="en-US" altLang="en-US" sz="1200">
                <a:ea typeface="ＭＳ Ｐゴシック" panose="020B0600070205080204" pitchFamily="34" charset="-128"/>
              </a:rPr>
              <a:t>	</a:t>
            </a:r>
            <a:r>
              <a:rPr lang="en-US" altLang="en-US" sz="1400" b="1">
                <a:ea typeface="ＭＳ Ｐゴシック" panose="020B0600070205080204" pitchFamily="34" charset="-128"/>
              </a:rPr>
              <a:t>Landing sites characterization and certification</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2" descr="Gale Phyllo and Sulfate">
            <a:extLst>
              <a:ext uri="{FF2B5EF4-FFF2-40B4-BE49-F238E27FC236}">
                <a16:creationId xmlns:a16="http://schemas.microsoft.com/office/drawing/2014/main" id="{F2E92880-AE24-31C6-55F1-4F8F2857C4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7350" y="85725"/>
            <a:ext cx="4483100" cy="337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6" name="Picture 3" descr="Gale Layers">
            <a:extLst>
              <a:ext uri="{FF2B5EF4-FFF2-40B4-BE49-F238E27FC236}">
                <a16:creationId xmlns:a16="http://schemas.microsoft.com/office/drawing/2014/main" id="{572A54C9-E88D-4457-D03C-2BBD3811DF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1963" y="3636963"/>
            <a:ext cx="5280025" cy="311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Text Box 4">
            <a:extLst>
              <a:ext uri="{FF2B5EF4-FFF2-40B4-BE49-F238E27FC236}">
                <a16:creationId xmlns:a16="http://schemas.microsoft.com/office/drawing/2014/main" id="{C31E298B-35B3-C4EE-8B98-EDF4E4DADECD}"/>
              </a:ext>
            </a:extLst>
          </p:cNvPr>
          <p:cNvSpPr txBox="1">
            <a:spLocks noChangeArrowheads="1"/>
          </p:cNvSpPr>
          <p:nvPr/>
        </p:nvSpPr>
        <p:spPr bwMode="auto">
          <a:xfrm>
            <a:off x="2092325" y="2967038"/>
            <a:ext cx="25527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spAutoFit/>
          </a:bodyPr>
          <a:lstStyle>
            <a:lvl1pPr>
              <a:spcBef>
                <a:spcPct val="20000"/>
              </a:spcBef>
              <a:buChar char="•"/>
              <a:defRPr sz="24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000">
                <a:solidFill>
                  <a:schemeClr val="tx1"/>
                </a:solidFill>
                <a:latin typeface="Times" pitchFamily="2" charset="0"/>
                <a:ea typeface="ＭＳ Ｐゴシック" panose="020B0600070205080204" pitchFamily="34" charset="-128"/>
              </a:defRPr>
            </a:lvl2pPr>
            <a:lvl3pPr marL="1143000" indent="-228600">
              <a:spcBef>
                <a:spcPct val="20000"/>
              </a:spcBef>
              <a:buChar char="•"/>
              <a:defRPr>
                <a:solidFill>
                  <a:schemeClr val="tx1"/>
                </a:solidFill>
                <a:latin typeface="Times" pitchFamily="2" charset="0"/>
                <a:ea typeface="ＭＳ Ｐゴシック" panose="020B0600070205080204" pitchFamily="34" charset="-128"/>
              </a:defRPr>
            </a:lvl3pPr>
            <a:lvl4pPr marL="1600200" indent="-228600">
              <a:spcBef>
                <a:spcPct val="20000"/>
              </a:spcBef>
              <a:buChar char="–"/>
              <a:defRPr>
                <a:solidFill>
                  <a:schemeClr val="tx1"/>
                </a:solidFill>
                <a:latin typeface="Times" pitchFamily="2" charset="0"/>
                <a:ea typeface="ＭＳ Ｐゴシック" panose="020B0600070205080204" pitchFamily="34" charset="-128"/>
              </a:defRPr>
            </a:lvl4pPr>
            <a:lvl5pPr marL="2057400" indent="-228600">
              <a:spcBef>
                <a:spcPct val="20000"/>
              </a:spcBef>
              <a:buChar char="»"/>
              <a:defRPr>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9pPr>
          </a:lstStyle>
          <a:p>
            <a:pPr algn="ctr">
              <a:spcBef>
                <a:spcPct val="0"/>
              </a:spcBef>
              <a:buFontTx/>
              <a:buNone/>
            </a:pPr>
            <a:r>
              <a:rPr lang="en-US" altLang="en-US" sz="1200"/>
              <a:t>CRISM FRT 58A3  Draped on CTX</a:t>
            </a:r>
          </a:p>
        </p:txBody>
      </p:sp>
      <p:sp>
        <p:nvSpPr>
          <p:cNvPr id="26628" name="Text Box 8">
            <a:extLst>
              <a:ext uri="{FF2B5EF4-FFF2-40B4-BE49-F238E27FC236}">
                <a16:creationId xmlns:a16="http://schemas.microsoft.com/office/drawing/2014/main" id="{E30C4640-30E9-2471-520B-A59F00D1A009}"/>
              </a:ext>
            </a:extLst>
          </p:cNvPr>
          <p:cNvSpPr txBox="1">
            <a:spLocks noChangeArrowheads="1"/>
          </p:cNvSpPr>
          <p:nvPr/>
        </p:nvSpPr>
        <p:spPr bwMode="auto">
          <a:xfrm>
            <a:off x="3044825" y="3176588"/>
            <a:ext cx="1525588" cy="274637"/>
          </a:xfrm>
          <a:prstGeom prst="rect">
            <a:avLst/>
          </a:prstGeom>
          <a:solidFill>
            <a:schemeClr val="bg2"/>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spAutoFit/>
          </a:bodyPr>
          <a:lstStyle>
            <a:lvl1pPr>
              <a:spcBef>
                <a:spcPct val="20000"/>
              </a:spcBef>
              <a:buChar char="•"/>
              <a:defRPr sz="24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000">
                <a:solidFill>
                  <a:schemeClr val="tx1"/>
                </a:solidFill>
                <a:latin typeface="Times" pitchFamily="2" charset="0"/>
                <a:ea typeface="ＭＳ Ｐゴシック" panose="020B0600070205080204" pitchFamily="34" charset="-128"/>
              </a:defRPr>
            </a:lvl2pPr>
            <a:lvl3pPr marL="1143000" indent="-228600">
              <a:spcBef>
                <a:spcPct val="20000"/>
              </a:spcBef>
              <a:buChar char="•"/>
              <a:defRPr>
                <a:solidFill>
                  <a:schemeClr val="tx1"/>
                </a:solidFill>
                <a:latin typeface="Times" pitchFamily="2" charset="0"/>
                <a:ea typeface="ＭＳ Ｐゴシック" panose="020B0600070205080204" pitchFamily="34" charset="-128"/>
              </a:defRPr>
            </a:lvl3pPr>
            <a:lvl4pPr marL="1600200" indent="-228600">
              <a:spcBef>
                <a:spcPct val="20000"/>
              </a:spcBef>
              <a:buChar char="–"/>
              <a:defRPr>
                <a:solidFill>
                  <a:schemeClr val="tx1"/>
                </a:solidFill>
                <a:latin typeface="Times" pitchFamily="2" charset="0"/>
                <a:ea typeface="ＭＳ Ｐゴシック" panose="020B0600070205080204" pitchFamily="34" charset="-128"/>
              </a:defRPr>
            </a:lvl4pPr>
            <a:lvl5pPr marL="2057400" indent="-228600">
              <a:spcBef>
                <a:spcPct val="20000"/>
              </a:spcBef>
              <a:buChar char="»"/>
              <a:defRPr>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9pPr>
          </a:lstStyle>
          <a:p>
            <a:pPr algn="ctr">
              <a:spcBef>
                <a:spcPct val="0"/>
              </a:spcBef>
              <a:buFontTx/>
              <a:buNone/>
            </a:pPr>
            <a:r>
              <a:rPr lang="en-US" altLang="en-US" sz="1200"/>
              <a:t>From Ralph Milliken</a:t>
            </a:r>
          </a:p>
        </p:txBody>
      </p:sp>
      <p:pic>
        <p:nvPicPr>
          <p:cNvPr id="26629" name="Picture 10" descr="Gale_Crater">
            <a:extLst>
              <a:ext uri="{FF2B5EF4-FFF2-40B4-BE49-F238E27FC236}">
                <a16:creationId xmlns:a16="http://schemas.microsoft.com/office/drawing/2014/main" id="{AF55EAEB-00FE-F61B-BF73-8D8C825F73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65713" y="100013"/>
            <a:ext cx="3611562" cy="340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0" name="TextBox 8">
            <a:extLst>
              <a:ext uri="{FF2B5EF4-FFF2-40B4-BE49-F238E27FC236}">
                <a16:creationId xmlns:a16="http://schemas.microsoft.com/office/drawing/2014/main" id="{B2B84313-7EBF-2C7A-1003-A73A107D4536}"/>
              </a:ext>
            </a:extLst>
          </p:cNvPr>
          <p:cNvSpPr txBox="1">
            <a:spLocks noChangeArrowheads="1"/>
          </p:cNvSpPr>
          <p:nvPr/>
        </p:nvSpPr>
        <p:spPr bwMode="auto">
          <a:xfrm>
            <a:off x="592138" y="4183063"/>
            <a:ext cx="1608137"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000">
                <a:solidFill>
                  <a:schemeClr val="tx1"/>
                </a:solidFill>
                <a:latin typeface="Times" pitchFamily="2" charset="0"/>
                <a:ea typeface="ＭＳ Ｐゴシック" panose="020B0600070205080204" pitchFamily="34" charset="-128"/>
              </a:defRPr>
            </a:lvl2pPr>
            <a:lvl3pPr marL="1143000" indent="-228600">
              <a:spcBef>
                <a:spcPct val="20000"/>
              </a:spcBef>
              <a:buChar char="•"/>
              <a:defRPr>
                <a:solidFill>
                  <a:schemeClr val="tx1"/>
                </a:solidFill>
                <a:latin typeface="Times" pitchFamily="2" charset="0"/>
                <a:ea typeface="ＭＳ Ｐゴシック" panose="020B0600070205080204" pitchFamily="34" charset="-128"/>
              </a:defRPr>
            </a:lvl3pPr>
            <a:lvl4pPr marL="1600200" indent="-228600">
              <a:spcBef>
                <a:spcPct val="20000"/>
              </a:spcBef>
              <a:buChar char="–"/>
              <a:defRPr>
                <a:solidFill>
                  <a:schemeClr val="tx1"/>
                </a:solidFill>
                <a:latin typeface="Times" pitchFamily="2" charset="0"/>
                <a:ea typeface="ＭＳ Ｐゴシック" panose="020B0600070205080204" pitchFamily="34" charset="-128"/>
              </a:defRPr>
            </a:lvl4pPr>
            <a:lvl5pPr marL="2057400" indent="-228600">
              <a:spcBef>
                <a:spcPct val="20000"/>
              </a:spcBef>
              <a:buChar char="»"/>
              <a:defRPr>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9pPr>
          </a:lstStyle>
          <a:p>
            <a:pPr algn="ctr">
              <a:spcBef>
                <a:spcPct val="0"/>
              </a:spcBef>
              <a:buFontTx/>
              <a:buNone/>
            </a:pPr>
            <a:r>
              <a:rPr lang="en-US" altLang="en-US"/>
              <a:t>Minerals in Gale Crater</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a:extLst>
              <a:ext uri="{FF2B5EF4-FFF2-40B4-BE49-F238E27FC236}">
                <a16:creationId xmlns:a16="http://schemas.microsoft.com/office/drawing/2014/main" id="{F2CF8672-9E7D-72A5-6A60-0908777C4913}"/>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4" name="Content Placeholder 3" descr="CRISM_workshop_23.pdf">
            <a:extLst>
              <a:ext uri="{FF2B5EF4-FFF2-40B4-BE49-F238E27FC236}">
                <a16:creationId xmlns:a16="http://schemas.microsoft.com/office/drawing/2014/main" id="{9BAF3A02-E89A-457A-6DAB-E21696C953C7}"/>
              </a:ext>
            </a:extLst>
          </p:cNvPr>
          <p:cNvPicPr>
            <a:picLocks noGrp="1" noChangeAspect="1"/>
          </p:cNvPicPr>
          <p:nvPr>
            <p:ph idx="1"/>
          </p:nvPr>
        </p:nvPicPr>
        <p:blipFill>
          <a:blip r:embed="rId2"/>
          <a:srcRect l="-44279" r="-44279"/>
          <a:stretch>
            <a:fillRect/>
          </a:stretch>
        </p:blipFill>
        <p:spPr>
          <a:xfrm>
            <a:off x="-1109701" y="-169334"/>
            <a:ext cx="11557568" cy="7932199"/>
          </a:xfrm>
          <a:scene3d>
            <a:camera prst="orthographicFront">
              <a:rot lat="0" lon="0" rev="5400000"/>
            </a:camera>
            <a:lightRig rig="threePt" dir="t"/>
          </a:scene3d>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4">
            <a:extLst>
              <a:ext uri="{FF2B5EF4-FFF2-40B4-BE49-F238E27FC236}">
                <a16:creationId xmlns:a16="http://schemas.microsoft.com/office/drawing/2014/main" id="{002DFE27-71B3-0BC8-88B2-FF852CB5B8F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39800"/>
            <a:ext cx="9144000" cy="496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4" name="TextBox 5">
            <a:extLst>
              <a:ext uri="{FF2B5EF4-FFF2-40B4-BE49-F238E27FC236}">
                <a16:creationId xmlns:a16="http://schemas.microsoft.com/office/drawing/2014/main" id="{49B05F9B-2D50-54A5-7972-10C753B1227B}"/>
              </a:ext>
            </a:extLst>
          </p:cNvPr>
          <p:cNvSpPr txBox="1">
            <a:spLocks noChangeArrowheads="1"/>
          </p:cNvSpPr>
          <p:nvPr/>
        </p:nvSpPr>
        <p:spPr bwMode="auto">
          <a:xfrm>
            <a:off x="2249488" y="234950"/>
            <a:ext cx="42862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000">
                <a:solidFill>
                  <a:schemeClr val="tx1"/>
                </a:solidFill>
                <a:latin typeface="Times" pitchFamily="2" charset="0"/>
                <a:ea typeface="ＭＳ Ｐゴシック" panose="020B0600070205080204" pitchFamily="34" charset="-128"/>
              </a:defRPr>
            </a:lvl2pPr>
            <a:lvl3pPr marL="1143000" indent="-228600">
              <a:spcBef>
                <a:spcPct val="20000"/>
              </a:spcBef>
              <a:buChar char="•"/>
              <a:defRPr>
                <a:solidFill>
                  <a:schemeClr val="tx1"/>
                </a:solidFill>
                <a:latin typeface="Times" pitchFamily="2" charset="0"/>
                <a:ea typeface="ＭＳ Ｐゴシック" panose="020B0600070205080204" pitchFamily="34" charset="-128"/>
              </a:defRPr>
            </a:lvl3pPr>
            <a:lvl4pPr marL="1600200" indent="-228600">
              <a:spcBef>
                <a:spcPct val="20000"/>
              </a:spcBef>
              <a:buChar char="–"/>
              <a:defRPr>
                <a:solidFill>
                  <a:schemeClr val="tx1"/>
                </a:solidFill>
                <a:latin typeface="Times" pitchFamily="2" charset="0"/>
                <a:ea typeface="ＭＳ Ｐゴシック" panose="020B0600070205080204" pitchFamily="34" charset="-128"/>
              </a:defRPr>
            </a:lvl4pPr>
            <a:lvl5pPr marL="2057400" indent="-228600">
              <a:spcBef>
                <a:spcPct val="20000"/>
              </a:spcBef>
              <a:buChar char="»"/>
              <a:defRPr>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9pPr>
          </a:lstStyle>
          <a:p>
            <a:pPr algn="ctr">
              <a:spcBef>
                <a:spcPct val="0"/>
              </a:spcBef>
              <a:buFontTx/>
              <a:buNone/>
            </a:pPr>
            <a:r>
              <a:rPr lang="en-US" altLang="en-US"/>
              <a:t>HiRISE Coverage as of 10/7/2013</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a:extLst>
              <a:ext uri="{FF2B5EF4-FFF2-40B4-BE49-F238E27FC236}">
                <a16:creationId xmlns:a16="http://schemas.microsoft.com/office/drawing/2014/main" id="{C751CB31-5828-B5F2-E8AF-893C97559EBB}"/>
              </a:ext>
            </a:extLst>
          </p:cNvPr>
          <p:cNvSpPr>
            <a:spLocks noGrp="1" noChangeArrowheads="1"/>
          </p:cNvSpPr>
          <p:nvPr>
            <p:ph type="title"/>
          </p:nvPr>
        </p:nvSpPr>
        <p:spPr/>
        <p:txBody>
          <a:bodyPr/>
          <a:lstStyle/>
          <a:p>
            <a:r>
              <a:rPr lang="en-US" altLang="en-US">
                <a:solidFill>
                  <a:schemeClr val="tx1"/>
                </a:solidFill>
                <a:ea typeface="ＭＳ Ｐゴシック" panose="020B0600070205080204" pitchFamily="34" charset="-128"/>
              </a:rPr>
              <a:t>HiRISE Camera Designed, Integrated, and Tested at Ball Aerospace &amp; Tech. Corp.</a:t>
            </a:r>
          </a:p>
        </p:txBody>
      </p:sp>
      <p:sp>
        <p:nvSpPr>
          <p:cNvPr id="29698" name="Rectangle 3">
            <a:extLst>
              <a:ext uri="{FF2B5EF4-FFF2-40B4-BE49-F238E27FC236}">
                <a16:creationId xmlns:a16="http://schemas.microsoft.com/office/drawing/2014/main" id="{CE9ECDB4-A122-9E06-2EB8-2FD489EBDBF9}"/>
              </a:ext>
            </a:extLst>
          </p:cNvPr>
          <p:cNvSpPr>
            <a:spLocks noChangeArrowheads="1"/>
          </p:cNvSpPr>
          <p:nvPr/>
        </p:nvSpPr>
        <p:spPr bwMode="auto">
          <a:xfrm>
            <a:off x="3152775" y="2232025"/>
            <a:ext cx="1890713"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000">
                <a:solidFill>
                  <a:schemeClr val="tx1"/>
                </a:solidFill>
                <a:latin typeface="Times" pitchFamily="2" charset="0"/>
                <a:ea typeface="ＭＳ Ｐゴシック" panose="020B0600070205080204" pitchFamily="34" charset="-128"/>
              </a:defRPr>
            </a:lvl2pPr>
            <a:lvl3pPr marL="1143000" indent="-228600">
              <a:spcBef>
                <a:spcPct val="20000"/>
              </a:spcBef>
              <a:buChar char="•"/>
              <a:defRPr>
                <a:solidFill>
                  <a:schemeClr val="tx1"/>
                </a:solidFill>
                <a:latin typeface="Times" pitchFamily="2" charset="0"/>
                <a:ea typeface="ＭＳ Ｐゴシック" panose="020B0600070205080204" pitchFamily="34" charset="-128"/>
              </a:defRPr>
            </a:lvl3pPr>
            <a:lvl4pPr marL="1600200" indent="-228600">
              <a:spcBef>
                <a:spcPct val="20000"/>
              </a:spcBef>
              <a:buChar char="–"/>
              <a:defRPr>
                <a:solidFill>
                  <a:schemeClr val="tx1"/>
                </a:solidFill>
                <a:latin typeface="Times" pitchFamily="2" charset="0"/>
                <a:ea typeface="ＭＳ Ｐゴシック" panose="020B0600070205080204" pitchFamily="34" charset="-128"/>
              </a:defRPr>
            </a:lvl4pPr>
            <a:lvl5pPr marL="2057400" indent="-228600">
              <a:spcBef>
                <a:spcPct val="20000"/>
              </a:spcBef>
              <a:buChar char="»"/>
              <a:defRPr>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9pPr>
          </a:lstStyle>
          <a:p>
            <a:pPr algn="ctr">
              <a:spcBef>
                <a:spcPct val="0"/>
              </a:spcBef>
              <a:buFontTx/>
              <a:buNone/>
            </a:pPr>
            <a:endParaRPr lang="en-US" altLang="en-US"/>
          </a:p>
        </p:txBody>
      </p:sp>
      <p:grpSp>
        <p:nvGrpSpPr>
          <p:cNvPr id="29699" name="Group 4">
            <a:extLst>
              <a:ext uri="{FF2B5EF4-FFF2-40B4-BE49-F238E27FC236}">
                <a16:creationId xmlns:a16="http://schemas.microsoft.com/office/drawing/2014/main" id="{5DD6D8AA-AA95-E85E-2C2C-21F92E5C14CC}"/>
              </a:ext>
            </a:extLst>
          </p:cNvPr>
          <p:cNvGrpSpPr>
            <a:grpSpLocks/>
          </p:cNvGrpSpPr>
          <p:nvPr/>
        </p:nvGrpSpPr>
        <p:grpSpPr bwMode="auto">
          <a:xfrm>
            <a:off x="381000" y="914400"/>
            <a:ext cx="8305800" cy="5715000"/>
            <a:chOff x="480" y="860"/>
            <a:chExt cx="5076" cy="3182"/>
          </a:xfrm>
        </p:grpSpPr>
        <p:pic>
          <p:nvPicPr>
            <p:cNvPr id="29702" name="Picture 5" descr="HiRise1">
              <a:extLst>
                <a:ext uri="{FF2B5EF4-FFF2-40B4-BE49-F238E27FC236}">
                  <a16:creationId xmlns:a16="http://schemas.microsoft.com/office/drawing/2014/main" id="{467BC727-D62E-48AC-4F56-E271C400AF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5" y="860"/>
              <a:ext cx="4120" cy="3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3" name="Text Box 6">
              <a:extLst>
                <a:ext uri="{FF2B5EF4-FFF2-40B4-BE49-F238E27FC236}">
                  <a16:creationId xmlns:a16="http://schemas.microsoft.com/office/drawing/2014/main" id="{9EF65FD1-00FB-8B97-FE8E-F8ABEA195EBF}"/>
                </a:ext>
              </a:extLst>
            </p:cNvPr>
            <p:cNvSpPr txBox="1">
              <a:spLocks noChangeArrowheads="1"/>
            </p:cNvSpPr>
            <p:nvPr/>
          </p:nvSpPr>
          <p:spPr bwMode="auto">
            <a:xfrm>
              <a:off x="4082" y="3648"/>
              <a:ext cx="910" cy="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1952" tIns="30976" rIns="61952" bIns="30976">
              <a:spAutoFit/>
            </a:bodyPr>
            <a:lstStyle>
              <a:lvl1pPr defTabSz="865188">
                <a:spcBef>
                  <a:spcPct val="20000"/>
                </a:spcBef>
                <a:buChar char="•"/>
                <a:defRPr sz="2400">
                  <a:solidFill>
                    <a:schemeClr val="tx1"/>
                  </a:solidFill>
                  <a:latin typeface="Times" pitchFamily="2" charset="0"/>
                  <a:ea typeface="ＭＳ Ｐゴシック" panose="020B0600070205080204" pitchFamily="34" charset="-128"/>
                </a:defRPr>
              </a:lvl1pPr>
              <a:lvl2pPr marL="37931725" indent="-37474525" defTabSz="865188">
                <a:spcBef>
                  <a:spcPct val="20000"/>
                </a:spcBef>
                <a:buChar char="–"/>
                <a:defRPr sz="2000">
                  <a:solidFill>
                    <a:schemeClr val="tx1"/>
                  </a:solidFill>
                  <a:latin typeface="Times" pitchFamily="2" charset="0"/>
                  <a:ea typeface="ＭＳ Ｐゴシック" panose="020B0600070205080204" pitchFamily="34" charset="-128"/>
                </a:defRPr>
              </a:lvl2pPr>
              <a:lvl3pPr marL="1143000" indent="-228600" defTabSz="865188">
                <a:spcBef>
                  <a:spcPct val="20000"/>
                </a:spcBef>
                <a:buChar char="•"/>
                <a:defRPr>
                  <a:solidFill>
                    <a:schemeClr val="tx1"/>
                  </a:solidFill>
                  <a:latin typeface="Times" pitchFamily="2" charset="0"/>
                  <a:ea typeface="ＭＳ Ｐゴシック" panose="020B0600070205080204" pitchFamily="34" charset="-128"/>
                </a:defRPr>
              </a:lvl3pPr>
              <a:lvl4pPr marL="1600200" indent="-228600" defTabSz="865188">
                <a:spcBef>
                  <a:spcPct val="20000"/>
                </a:spcBef>
                <a:buChar char="–"/>
                <a:defRPr>
                  <a:solidFill>
                    <a:schemeClr val="tx1"/>
                  </a:solidFill>
                  <a:latin typeface="Times" pitchFamily="2" charset="0"/>
                  <a:ea typeface="ＭＳ Ｐゴシック" panose="020B0600070205080204" pitchFamily="34" charset="-128"/>
                </a:defRPr>
              </a:lvl4pPr>
              <a:lvl5pPr marL="2057400" indent="-228600" defTabSz="865188">
                <a:spcBef>
                  <a:spcPct val="20000"/>
                </a:spcBef>
                <a:buChar char="»"/>
                <a:defRPr>
                  <a:solidFill>
                    <a:schemeClr val="tx1"/>
                  </a:solidFill>
                  <a:latin typeface="Times" pitchFamily="2" charset="0"/>
                  <a:ea typeface="ＭＳ Ｐゴシック" panose="020B0600070205080204" pitchFamily="34" charset="-128"/>
                </a:defRPr>
              </a:lvl5pPr>
              <a:lvl6pPr marL="2514600" indent="-228600" defTabSz="865188"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6pPr>
              <a:lvl7pPr marL="2971800" indent="-228600" defTabSz="865188"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7pPr>
              <a:lvl8pPr marL="3429000" indent="-228600" defTabSz="865188"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8pPr>
              <a:lvl9pPr marL="3886200" indent="-228600" defTabSz="865188"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9pPr>
            </a:lstStyle>
            <a:p>
              <a:pPr algn="ctr">
                <a:spcBef>
                  <a:spcPct val="0"/>
                </a:spcBef>
                <a:buFontTx/>
                <a:buNone/>
              </a:pPr>
              <a:r>
                <a:rPr lang="en-US" altLang="en-US" sz="1700">
                  <a:latin typeface="Arial" panose="020B0604020202020204" pitchFamily="34" charset="0"/>
                </a:rPr>
                <a:t>Remote Electronics</a:t>
              </a:r>
            </a:p>
          </p:txBody>
        </p:sp>
        <p:sp>
          <p:nvSpPr>
            <p:cNvPr id="29704" name="Text Box 7">
              <a:extLst>
                <a:ext uri="{FF2B5EF4-FFF2-40B4-BE49-F238E27FC236}">
                  <a16:creationId xmlns:a16="http://schemas.microsoft.com/office/drawing/2014/main" id="{BE5984B4-5947-B6D9-1875-1D7A90AE3B58}"/>
                </a:ext>
              </a:extLst>
            </p:cNvPr>
            <p:cNvSpPr txBox="1">
              <a:spLocks noChangeArrowheads="1"/>
            </p:cNvSpPr>
            <p:nvPr/>
          </p:nvSpPr>
          <p:spPr bwMode="auto">
            <a:xfrm>
              <a:off x="480" y="2544"/>
              <a:ext cx="556" cy="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1952" tIns="30976" rIns="61952" bIns="30976">
              <a:spAutoFit/>
            </a:bodyPr>
            <a:lstStyle>
              <a:lvl1pPr defTabSz="865188">
                <a:spcBef>
                  <a:spcPct val="20000"/>
                </a:spcBef>
                <a:buChar char="•"/>
                <a:defRPr sz="2400">
                  <a:solidFill>
                    <a:schemeClr val="tx1"/>
                  </a:solidFill>
                  <a:latin typeface="Times" pitchFamily="2" charset="0"/>
                  <a:ea typeface="ＭＳ Ｐゴシック" panose="020B0600070205080204" pitchFamily="34" charset="-128"/>
                </a:defRPr>
              </a:lvl1pPr>
              <a:lvl2pPr marL="37931725" indent="-37474525" defTabSz="865188">
                <a:spcBef>
                  <a:spcPct val="20000"/>
                </a:spcBef>
                <a:buChar char="–"/>
                <a:defRPr sz="2000">
                  <a:solidFill>
                    <a:schemeClr val="tx1"/>
                  </a:solidFill>
                  <a:latin typeface="Times" pitchFamily="2" charset="0"/>
                  <a:ea typeface="ＭＳ Ｐゴシック" panose="020B0600070205080204" pitchFamily="34" charset="-128"/>
                </a:defRPr>
              </a:lvl2pPr>
              <a:lvl3pPr marL="1143000" indent="-228600" defTabSz="865188">
                <a:spcBef>
                  <a:spcPct val="20000"/>
                </a:spcBef>
                <a:buChar char="•"/>
                <a:defRPr>
                  <a:solidFill>
                    <a:schemeClr val="tx1"/>
                  </a:solidFill>
                  <a:latin typeface="Times" pitchFamily="2" charset="0"/>
                  <a:ea typeface="ＭＳ Ｐゴシック" panose="020B0600070205080204" pitchFamily="34" charset="-128"/>
                </a:defRPr>
              </a:lvl3pPr>
              <a:lvl4pPr marL="1600200" indent="-228600" defTabSz="865188">
                <a:spcBef>
                  <a:spcPct val="20000"/>
                </a:spcBef>
                <a:buChar char="–"/>
                <a:defRPr>
                  <a:solidFill>
                    <a:schemeClr val="tx1"/>
                  </a:solidFill>
                  <a:latin typeface="Times" pitchFamily="2" charset="0"/>
                  <a:ea typeface="ＭＳ Ｐゴシック" panose="020B0600070205080204" pitchFamily="34" charset="-128"/>
                </a:defRPr>
              </a:lvl4pPr>
              <a:lvl5pPr marL="2057400" indent="-228600" defTabSz="865188">
                <a:spcBef>
                  <a:spcPct val="20000"/>
                </a:spcBef>
                <a:buChar char="»"/>
                <a:defRPr>
                  <a:solidFill>
                    <a:schemeClr val="tx1"/>
                  </a:solidFill>
                  <a:latin typeface="Times" pitchFamily="2" charset="0"/>
                  <a:ea typeface="ＭＳ Ｐゴシック" panose="020B0600070205080204" pitchFamily="34" charset="-128"/>
                </a:defRPr>
              </a:lvl5pPr>
              <a:lvl6pPr marL="2514600" indent="-228600" defTabSz="865188"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6pPr>
              <a:lvl7pPr marL="2971800" indent="-228600" defTabSz="865188"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7pPr>
              <a:lvl8pPr marL="3429000" indent="-228600" defTabSz="865188"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8pPr>
              <a:lvl9pPr marL="3886200" indent="-228600" defTabSz="865188"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9pPr>
            </a:lstStyle>
            <a:p>
              <a:pPr algn="ctr">
                <a:spcBef>
                  <a:spcPct val="0"/>
                </a:spcBef>
                <a:buFontTx/>
                <a:buNone/>
              </a:pPr>
              <a:r>
                <a:rPr lang="en-US" altLang="en-US" sz="1700">
                  <a:latin typeface="Arial" panose="020B0604020202020204" pitchFamily="34" charset="0"/>
                </a:rPr>
                <a:t>Power</a:t>
              </a:r>
            </a:p>
            <a:p>
              <a:pPr algn="ctr">
                <a:spcBef>
                  <a:spcPct val="0"/>
                </a:spcBef>
                <a:buFontTx/>
                <a:buNone/>
              </a:pPr>
              <a:r>
                <a:rPr lang="en-US" altLang="en-US" sz="1700">
                  <a:latin typeface="Arial" panose="020B0604020202020204" pitchFamily="34" charset="0"/>
                </a:rPr>
                <a:t>Supply</a:t>
              </a:r>
            </a:p>
          </p:txBody>
        </p:sp>
        <p:sp>
          <p:nvSpPr>
            <p:cNvPr id="29705" name="Text Box 8">
              <a:extLst>
                <a:ext uri="{FF2B5EF4-FFF2-40B4-BE49-F238E27FC236}">
                  <a16:creationId xmlns:a16="http://schemas.microsoft.com/office/drawing/2014/main" id="{98BE9ED3-64BC-6F1B-565A-3CF5A63B0AE2}"/>
                </a:ext>
              </a:extLst>
            </p:cNvPr>
            <p:cNvSpPr txBox="1">
              <a:spLocks noChangeArrowheads="1"/>
            </p:cNvSpPr>
            <p:nvPr/>
          </p:nvSpPr>
          <p:spPr bwMode="auto">
            <a:xfrm>
              <a:off x="768" y="1824"/>
              <a:ext cx="876" cy="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1952" tIns="30976" rIns="61952" bIns="30976">
              <a:spAutoFit/>
            </a:bodyPr>
            <a:lstStyle>
              <a:lvl1pPr defTabSz="865188">
                <a:spcBef>
                  <a:spcPct val="20000"/>
                </a:spcBef>
                <a:buChar char="•"/>
                <a:defRPr sz="2400">
                  <a:solidFill>
                    <a:schemeClr val="tx1"/>
                  </a:solidFill>
                  <a:latin typeface="Times" pitchFamily="2" charset="0"/>
                  <a:ea typeface="ＭＳ Ｐゴシック" panose="020B0600070205080204" pitchFamily="34" charset="-128"/>
                </a:defRPr>
              </a:lvl1pPr>
              <a:lvl2pPr marL="37931725" indent="-37474525" defTabSz="865188">
                <a:spcBef>
                  <a:spcPct val="20000"/>
                </a:spcBef>
                <a:buChar char="–"/>
                <a:defRPr sz="2000">
                  <a:solidFill>
                    <a:schemeClr val="tx1"/>
                  </a:solidFill>
                  <a:latin typeface="Times" pitchFamily="2" charset="0"/>
                  <a:ea typeface="ＭＳ Ｐゴシック" panose="020B0600070205080204" pitchFamily="34" charset="-128"/>
                </a:defRPr>
              </a:lvl2pPr>
              <a:lvl3pPr marL="1143000" indent="-228600" defTabSz="865188">
                <a:spcBef>
                  <a:spcPct val="20000"/>
                </a:spcBef>
                <a:buChar char="•"/>
                <a:defRPr>
                  <a:solidFill>
                    <a:schemeClr val="tx1"/>
                  </a:solidFill>
                  <a:latin typeface="Times" pitchFamily="2" charset="0"/>
                  <a:ea typeface="ＭＳ Ｐゴシック" panose="020B0600070205080204" pitchFamily="34" charset="-128"/>
                </a:defRPr>
              </a:lvl3pPr>
              <a:lvl4pPr marL="1600200" indent="-228600" defTabSz="865188">
                <a:spcBef>
                  <a:spcPct val="20000"/>
                </a:spcBef>
                <a:buChar char="–"/>
                <a:defRPr>
                  <a:solidFill>
                    <a:schemeClr val="tx1"/>
                  </a:solidFill>
                  <a:latin typeface="Times" pitchFamily="2" charset="0"/>
                  <a:ea typeface="ＭＳ Ｐゴシック" panose="020B0600070205080204" pitchFamily="34" charset="-128"/>
                </a:defRPr>
              </a:lvl4pPr>
              <a:lvl5pPr marL="2057400" indent="-228600" defTabSz="865188">
                <a:spcBef>
                  <a:spcPct val="20000"/>
                </a:spcBef>
                <a:buChar char="»"/>
                <a:defRPr>
                  <a:solidFill>
                    <a:schemeClr val="tx1"/>
                  </a:solidFill>
                  <a:latin typeface="Times" pitchFamily="2" charset="0"/>
                  <a:ea typeface="ＭＳ Ｐゴシック" panose="020B0600070205080204" pitchFamily="34" charset="-128"/>
                </a:defRPr>
              </a:lvl5pPr>
              <a:lvl6pPr marL="2514600" indent="-228600" defTabSz="865188"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6pPr>
              <a:lvl7pPr marL="2971800" indent="-228600" defTabSz="865188"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7pPr>
              <a:lvl8pPr marL="3429000" indent="-228600" defTabSz="865188"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8pPr>
              <a:lvl9pPr marL="3886200" indent="-228600" defTabSz="865188"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9pPr>
            </a:lstStyle>
            <a:p>
              <a:pPr algn="ctr">
                <a:spcBef>
                  <a:spcPct val="0"/>
                </a:spcBef>
                <a:buFontTx/>
                <a:buNone/>
              </a:pPr>
              <a:r>
                <a:rPr lang="en-US" altLang="en-US" sz="1700">
                  <a:latin typeface="Arial" panose="020B0604020202020204" pitchFamily="34" charset="0"/>
                </a:rPr>
                <a:t>Focal Plane</a:t>
              </a:r>
            </a:p>
            <a:p>
              <a:pPr algn="ctr">
                <a:spcBef>
                  <a:spcPct val="0"/>
                </a:spcBef>
                <a:buFontTx/>
                <a:buNone/>
              </a:pPr>
              <a:r>
                <a:rPr lang="en-US" altLang="en-US" sz="1700">
                  <a:latin typeface="Arial" panose="020B0604020202020204" pitchFamily="34" charset="0"/>
                </a:rPr>
                <a:t>Electronics</a:t>
              </a:r>
            </a:p>
          </p:txBody>
        </p:sp>
        <p:sp>
          <p:nvSpPr>
            <p:cNvPr id="29706" name="Text Box 9">
              <a:extLst>
                <a:ext uri="{FF2B5EF4-FFF2-40B4-BE49-F238E27FC236}">
                  <a16:creationId xmlns:a16="http://schemas.microsoft.com/office/drawing/2014/main" id="{3BD0F52E-361E-F02C-0BDE-942D23F88010}"/>
                </a:ext>
              </a:extLst>
            </p:cNvPr>
            <p:cNvSpPr txBox="1">
              <a:spLocks noChangeArrowheads="1"/>
            </p:cNvSpPr>
            <p:nvPr/>
          </p:nvSpPr>
          <p:spPr bwMode="auto">
            <a:xfrm>
              <a:off x="2447" y="864"/>
              <a:ext cx="1301"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1952" tIns="30976" rIns="61952" bIns="30976">
              <a:spAutoFit/>
            </a:bodyPr>
            <a:lstStyle>
              <a:lvl1pPr defTabSz="865188">
                <a:spcBef>
                  <a:spcPct val="20000"/>
                </a:spcBef>
                <a:buChar char="•"/>
                <a:defRPr sz="2400">
                  <a:solidFill>
                    <a:schemeClr val="tx1"/>
                  </a:solidFill>
                  <a:latin typeface="Times" pitchFamily="2" charset="0"/>
                  <a:ea typeface="ＭＳ Ｐゴシック" panose="020B0600070205080204" pitchFamily="34" charset="-128"/>
                </a:defRPr>
              </a:lvl1pPr>
              <a:lvl2pPr marL="37931725" indent="-37474525" defTabSz="865188">
                <a:spcBef>
                  <a:spcPct val="20000"/>
                </a:spcBef>
                <a:buChar char="–"/>
                <a:defRPr sz="2000">
                  <a:solidFill>
                    <a:schemeClr val="tx1"/>
                  </a:solidFill>
                  <a:latin typeface="Times" pitchFamily="2" charset="0"/>
                  <a:ea typeface="ＭＳ Ｐゴシック" panose="020B0600070205080204" pitchFamily="34" charset="-128"/>
                </a:defRPr>
              </a:lvl2pPr>
              <a:lvl3pPr marL="1143000" indent="-228600" defTabSz="865188">
                <a:spcBef>
                  <a:spcPct val="20000"/>
                </a:spcBef>
                <a:buChar char="•"/>
                <a:defRPr>
                  <a:solidFill>
                    <a:schemeClr val="tx1"/>
                  </a:solidFill>
                  <a:latin typeface="Times" pitchFamily="2" charset="0"/>
                  <a:ea typeface="ＭＳ Ｐゴシック" panose="020B0600070205080204" pitchFamily="34" charset="-128"/>
                </a:defRPr>
              </a:lvl3pPr>
              <a:lvl4pPr marL="1600200" indent="-228600" defTabSz="865188">
                <a:spcBef>
                  <a:spcPct val="20000"/>
                </a:spcBef>
                <a:buChar char="–"/>
                <a:defRPr>
                  <a:solidFill>
                    <a:schemeClr val="tx1"/>
                  </a:solidFill>
                  <a:latin typeface="Times" pitchFamily="2" charset="0"/>
                  <a:ea typeface="ＭＳ Ｐゴシック" panose="020B0600070205080204" pitchFamily="34" charset="-128"/>
                </a:defRPr>
              </a:lvl4pPr>
              <a:lvl5pPr marL="2057400" indent="-228600" defTabSz="865188">
                <a:spcBef>
                  <a:spcPct val="20000"/>
                </a:spcBef>
                <a:buChar char="»"/>
                <a:defRPr>
                  <a:solidFill>
                    <a:schemeClr val="tx1"/>
                  </a:solidFill>
                  <a:latin typeface="Times" pitchFamily="2" charset="0"/>
                  <a:ea typeface="ＭＳ Ｐゴシック" panose="020B0600070205080204" pitchFamily="34" charset="-128"/>
                </a:defRPr>
              </a:lvl5pPr>
              <a:lvl6pPr marL="2514600" indent="-228600" defTabSz="865188"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6pPr>
              <a:lvl7pPr marL="2971800" indent="-228600" defTabSz="865188"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7pPr>
              <a:lvl8pPr marL="3429000" indent="-228600" defTabSz="865188"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8pPr>
              <a:lvl9pPr marL="3886200" indent="-228600" defTabSz="865188"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9pPr>
            </a:lstStyle>
            <a:p>
              <a:pPr algn="ctr">
                <a:spcBef>
                  <a:spcPct val="0"/>
                </a:spcBef>
                <a:buFontTx/>
                <a:buNone/>
              </a:pPr>
              <a:r>
                <a:rPr lang="en-US" altLang="en-US" sz="1700">
                  <a:latin typeface="Arial" panose="020B0604020202020204" pitchFamily="34" charset="0"/>
                </a:rPr>
                <a:t>Metering Structure</a:t>
              </a:r>
            </a:p>
          </p:txBody>
        </p:sp>
        <p:sp>
          <p:nvSpPr>
            <p:cNvPr id="29707" name="Text Box 10">
              <a:extLst>
                <a:ext uri="{FF2B5EF4-FFF2-40B4-BE49-F238E27FC236}">
                  <a16:creationId xmlns:a16="http://schemas.microsoft.com/office/drawing/2014/main" id="{AA2D6A14-795C-D92B-2BD4-2F848310202A}"/>
                </a:ext>
              </a:extLst>
            </p:cNvPr>
            <p:cNvSpPr txBox="1">
              <a:spLocks noChangeArrowheads="1"/>
            </p:cNvSpPr>
            <p:nvPr/>
          </p:nvSpPr>
          <p:spPr bwMode="auto">
            <a:xfrm>
              <a:off x="4896" y="2064"/>
              <a:ext cx="484" cy="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1952" tIns="30976" rIns="61952" bIns="30976">
              <a:spAutoFit/>
            </a:bodyPr>
            <a:lstStyle>
              <a:lvl1pPr defTabSz="865188">
                <a:spcBef>
                  <a:spcPct val="20000"/>
                </a:spcBef>
                <a:buChar char="•"/>
                <a:defRPr sz="2400">
                  <a:solidFill>
                    <a:schemeClr val="tx1"/>
                  </a:solidFill>
                  <a:latin typeface="Times" pitchFamily="2" charset="0"/>
                  <a:ea typeface="ＭＳ Ｐゴシック" panose="020B0600070205080204" pitchFamily="34" charset="-128"/>
                </a:defRPr>
              </a:lvl1pPr>
              <a:lvl2pPr marL="37931725" indent="-37474525" defTabSz="865188">
                <a:spcBef>
                  <a:spcPct val="20000"/>
                </a:spcBef>
                <a:buChar char="–"/>
                <a:defRPr sz="2000">
                  <a:solidFill>
                    <a:schemeClr val="tx1"/>
                  </a:solidFill>
                  <a:latin typeface="Times" pitchFamily="2" charset="0"/>
                  <a:ea typeface="ＭＳ Ｐゴシック" panose="020B0600070205080204" pitchFamily="34" charset="-128"/>
                </a:defRPr>
              </a:lvl2pPr>
              <a:lvl3pPr marL="1143000" indent="-228600" defTabSz="865188">
                <a:spcBef>
                  <a:spcPct val="20000"/>
                </a:spcBef>
                <a:buChar char="•"/>
                <a:defRPr>
                  <a:solidFill>
                    <a:schemeClr val="tx1"/>
                  </a:solidFill>
                  <a:latin typeface="Times" pitchFamily="2" charset="0"/>
                  <a:ea typeface="ＭＳ Ｐゴシック" panose="020B0600070205080204" pitchFamily="34" charset="-128"/>
                </a:defRPr>
              </a:lvl3pPr>
              <a:lvl4pPr marL="1600200" indent="-228600" defTabSz="865188">
                <a:spcBef>
                  <a:spcPct val="20000"/>
                </a:spcBef>
                <a:buChar char="–"/>
                <a:defRPr>
                  <a:solidFill>
                    <a:schemeClr val="tx1"/>
                  </a:solidFill>
                  <a:latin typeface="Times" pitchFamily="2" charset="0"/>
                  <a:ea typeface="ＭＳ Ｐゴシック" panose="020B0600070205080204" pitchFamily="34" charset="-128"/>
                </a:defRPr>
              </a:lvl4pPr>
              <a:lvl5pPr marL="2057400" indent="-228600" defTabSz="865188">
                <a:spcBef>
                  <a:spcPct val="20000"/>
                </a:spcBef>
                <a:buChar char="»"/>
                <a:defRPr>
                  <a:solidFill>
                    <a:schemeClr val="tx1"/>
                  </a:solidFill>
                  <a:latin typeface="Times" pitchFamily="2" charset="0"/>
                  <a:ea typeface="ＭＳ Ｐゴシック" panose="020B0600070205080204" pitchFamily="34" charset="-128"/>
                </a:defRPr>
              </a:lvl5pPr>
              <a:lvl6pPr marL="2514600" indent="-228600" defTabSz="865188"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6pPr>
              <a:lvl7pPr marL="2971800" indent="-228600" defTabSz="865188"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7pPr>
              <a:lvl8pPr marL="3429000" indent="-228600" defTabSz="865188"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8pPr>
              <a:lvl9pPr marL="3886200" indent="-228600" defTabSz="865188"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9pPr>
            </a:lstStyle>
            <a:p>
              <a:pPr algn="ctr">
                <a:spcBef>
                  <a:spcPct val="0"/>
                </a:spcBef>
                <a:buFontTx/>
                <a:buNone/>
              </a:pPr>
              <a:r>
                <a:rPr lang="en-US" altLang="en-US" sz="1700">
                  <a:latin typeface="Arial" panose="020B0604020202020204" pitchFamily="34" charset="0"/>
                </a:rPr>
                <a:t>Baffle</a:t>
              </a:r>
            </a:p>
            <a:p>
              <a:pPr algn="ctr">
                <a:spcBef>
                  <a:spcPct val="0"/>
                </a:spcBef>
                <a:buFontTx/>
                <a:buNone/>
              </a:pPr>
              <a:r>
                <a:rPr lang="en-US" altLang="en-US" sz="1700">
                  <a:latin typeface="Arial" panose="020B0604020202020204" pitchFamily="34" charset="0"/>
                </a:rPr>
                <a:t>Tube</a:t>
              </a:r>
            </a:p>
          </p:txBody>
        </p:sp>
        <p:sp>
          <p:nvSpPr>
            <p:cNvPr id="29708" name="Text Box 11">
              <a:extLst>
                <a:ext uri="{FF2B5EF4-FFF2-40B4-BE49-F238E27FC236}">
                  <a16:creationId xmlns:a16="http://schemas.microsoft.com/office/drawing/2014/main" id="{4C22907D-42C9-66A0-978E-2868BC16AF3E}"/>
                </a:ext>
              </a:extLst>
            </p:cNvPr>
            <p:cNvSpPr txBox="1">
              <a:spLocks noChangeArrowheads="1"/>
            </p:cNvSpPr>
            <p:nvPr/>
          </p:nvSpPr>
          <p:spPr bwMode="auto">
            <a:xfrm>
              <a:off x="4177" y="864"/>
              <a:ext cx="762"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1952" tIns="30976" rIns="61952" bIns="30976">
              <a:spAutoFit/>
            </a:bodyPr>
            <a:lstStyle>
              <a:lvl1pPr defTabSz="865188">
                <a:spcBef>
                  <a:spcPct val="20000"/>
                </a:spcBef>
                <a:buChar char="•"/>
                <a:defRPr sz="2400">
                  <a:solidFill>
                    <a:schemeClr val="tx1"/>
                  </a:solidFill>
                  <a:latin typeface="Times" pitchFamily="2" charset="0"/>
                  <a:ea typeface="ＭＳ Ｐゴシック" panose="020B0600070205080204" pitchFamily="34" charset="-128"/>
                </a:defRPr>
              </a:lvl1pPr>
              <a:lvl2pPr marL="37931725" indent="-37474525" defTabSz="865188">
                <a:spcBef>
                  <a:spcPct val="20000"/>
                </a:spcBef>
                <a:buChar char="–"/>
                <a:defRPr sz="2000">
                  <a:solidFill>
                    <a:schemeClr val="tx1"/>
                  </a:solidFill>
                  <a:latin typeface="Times" pitchFamily="2" charset="0"/>
                  <a:ea typeface="ＭＳ Ｐゴシック" panose="020B0600070205080204" pitchFamily="34" charset="-128"/>
                </a:defRPr>
              </a:lvl2pPr>
              <a:lvl3pPr marL="1143000" indent="-228600" defTabSz="865188">
                <a:spcBef>
                  <a:spcPct val="20000"/>
                </a:spcBef>
                <a:buChar char="•"/>
                <a:defRPr>
                  <a:solidFill>
                    <a:schemeClr val="tx1"/>
                  </a:solidFill>
                  <a:latin typeface="Times" pitchFamily="2" charset="0"/>
                  <a:ea typeface="ＭＳ Ｐゴシック" panose="020B0600070205080204" pitchFamily="34" charset="-128"/>
                </a:defRPr>
              </a:lvl3pPr>
              <a:lvl4pPr marL="1600200" indent="-228600" defTabSz="865188">
                <a:spcBef>
                  <a:spcPct val="20000"/>
                </a:spcBef>
                <a:buChar char="–"/>
                <a:defRPr>
                  <a:solidFill>
                    <a:schemeClr val="tx1"/>
                  </a:solidFill>
                  <a:latin typeface="Times" pitchFamily="2" charset="0"/>
                  <a:ea typeface="ＭＳ Ｐゴシック" panose="020B0600070205080204" pitchFamily="34" charset="-128"/>
                </a:defRPr>
              </a:lvl4pPr>
              <a:lvl5pPr marL="2057400" indent="-228600" defTabSz="865188">
                <a:spcBef>
                  <a:spcPct val="20000"/>
                </a:spcBef>
                <a:buChar char="»"/>
                <a:defRPr>
                  <a:solidFill>
                    <a:schemeClr val="tx1"/>
                  </a:solidFill>
                  <a:latin typeface="Times" pitchFamily="2" charset="0"/>
                  <a:ea typeface="ＭＳ Ｐゴシック" panose="020B0600070205080204" pitchFamily="34" charset="-128"/>
                </a:defRPr>
              </a:lvl5pPr>
              <a:lvl6pPr marL="2514600" indent="-228600" defTabSz="865188"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6pPr>
              <a:lvl7pPr marL="2971800" indent="-228600" defTabSz="865188"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7pPr>
              <a:lvl8pPr marL="3429000" indent="-228600" defTabSz="865188"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8pPr>
              <a:lvl9pPr marL="3886200" indent="-228600" defTabSz="865188"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9pPr>
            </a:lstStyle>
            <a:p>
              <a:pPr algn="ctr">
                <a:spcBef>
                  <a:spcPct val="0"/>
                </a:spcBef>
                <a:buFontTx/>
                <a:buNone/>
              </a:pPr>
              <a:r>
                <a:rPr lang="en-US" altLang="en-US" sz="1700">
                  <a:latin typeface="Arial" panose="020B0604020202020204" pitchFamily="34" charset="0"/>
                </a:rPr>
                <a:t>Sunshade</a:t>
              </a:r>
            </a:p>
          </p:txBody>
        </p:sp>
        <p:sp>
          <p:nvSpPr>
            <p:cNvPr id="29709" name="Text Box 12">
              <a:extLst>
                <a:ext uri="{FF2B5EF4-FFF2-40B4-BE49-F238E27FC236}">
                  <a16:creationId xmlns:a16="http://schemas.microsoft.com/office/drawing/2014/main" id="{C3CBC1E6-BE29-C136-90E0-975CECD82444}"/>
                </a:ext>
              </a:extLst>
            </p:cNvPr>
            <p:cNvSpPr txBox="1">
              <a:spLocks noChangeArrowheads="1"/>
            </p:cNvSpPr>
            <p:nvPr/>
          </p:nvSpPr>
          <p:spPr bwMode="auto">
            <a:xfrm>
              <a:off x="4128" y="2784"/>
              <a:ext cx="1428"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1952" tIns="30976" rIns="61952" bIns="30976">
              <a:spAutoFit/>
            </a:bodyPr>
            <a:lstStyle>
              <a:lvl1pPr defTabSz="865188">
                <a:spcBef>
                  <a:spcPct val="20000"/>
                </a:spcBef>
                <a:buChar char="•"/>
                <a:defRPr sz="2400">
                  <a:solidFill>
                    <a:schemeClr val="tx1"/>
                  </a:solidFill>
                  <a:latin typeface="Times" pitchFamily="2" charset="0"/>
                  <a:ea typeface="ＭＳ Ｐゴシック" panose="020B0600070205080204" pitchFamily="34" charset="-128"/>
                </a:defRPr>
              </a:lvl1pPr>
              <a:lvl2pPr marL="37931725" indent="-37474525" defTabSz="865188">
                <a:spcBef>
                  <a:spcPct val="20000"/>
                </a:spcBef>
                <a:buChar char="–"/>
                <a:defRPr sz="2000">
                  <a:solidFill>
                    <a:schemeClr val="tx1"/>
                  </a:solidFill>
                  <a:latin typeface="Times" pitchFamily="2" charset="0"/>
                  <a:ea typeface="ＭＳ Ｐゴシック" panose="020B0600070205080204" pitchFamily="34" charset="-128"/>
                </a:defRPr>
              </a:lvl2pPr>
              <a:lvl3pPr marL="1143000" indent="-228600" defTabSz="865188">
                <a:spcBef>
                  <a:spcPct val="20000"/>
                </a:spcBef>
                <a:buChar char="•"/>
                <a:defRPr>
                  <a:solidFill>
                    <a:schemeClr val="tx1"/>
                  </a:solidFill>
                  <a:latin typeface="Times" pitchFamily="2" charset="0"/>
                  <a:ea typeface="ＭＳ Ｐゴシック" panose="020B0600070205080204" pitchFamily="34" charset="-128"/>
                </a:defRPr>
              </a:lvl3pPr>
              <a:lvl4pPr marL="1600200" indent="-228600" defTabSz="865188">
                <a:spcBef>
                  <a:spcPct val="20000"/>
                </a:spcBef>
                <a:buChar char="–"/>
                <a:defRPr>
                  <a:solidFill>
                    <a:schemeClr val="tx1"/>
                  </a:solidFill>
                  <a:latin typeface="Times" pitchFamily="2" charset="0"/>
                  <a:ea typeface="ＭＳ Ｐゴシック" panose="020B0600070205080204" pitchFamily="34" charset="-128"/>
                </a:defRPr>
              </a:lvl4pPr>
              <a:lvl5pPr marL="2057400" indent="-228600" defTabSz="865188">
                <a:spcBef>
                  <a:spcPct val="20000"/>
                </a:spcBef>
                <a:buChar char="»"/>
                <a:defRPr>
                  <a:solidFill>
                    <a:schemeClr val="tx1"/>
                  </a:solidFill>
                  <a:latin typeface="Times" pitchFamily="2" charset="0"/>
                  <a:ea typeface="ＭＳ Ｐゴシック" panose="020B0600070205080204" pitchFamily="34" charset="-128"/>
                </a:defRPr>
              </a:lvl5pPr>
              <a:lvl6pPr marL="2514600" indent="-228600" defTabSz="865188"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6pPr>
              <a:lvl7pPr marL="2971800" indent="-228600" defTabSz="865188"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7pPr>
              <a:lvl8pPr marL="3429000" indent="-228600" defTabSz="865188"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8pPr>
              <a:lvl9pPr marL="3886200" indent="-228600" defTabSz="865188"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9pPr>
            </a:lstStyle>
            <a:p>
              <a:pPr algn="ctr">
                <a:spcBef>
                  <a:spcPct val="0"/>
                </a:spcBef>
                <a:buFontTx/>
                <a:buNone/>
              </a:pPr>
              <a:r>
                <a:rPr lang="en-US" altLang="en-US" sz="1700">
                  <a:latin typeface="Arial" panose="020B0604020202020204" pitchFamily="34" charset="0"/>
                </a:rPr>
                <a:t>Spacecraft Structure</a:t>
              </a:r>
            </a:p>
          </p:txBody>
        </p:sp>
        <p:sp>
          <p:nvSpPr>
            <p:cNvPr id="29710" name="Line 13">
              <a:extLst>
                <a:ext uri="{FF2B5EF4-FFF2-40B4-BE49-F238E27FC236}">
                  <a16:creationId xmlns:a16="http://schemas.microsoft.com/office/drawing/2014/main" id="{A73DC0C5-00FC-0C56-4BE1-5BA856FCF95C}"/>
                </a:ext>
              </a:extLst>
            </p:cNvPr>
            <p:cNvSpPr>
              <a:spLocks noChangeShapeType="1"/>
            </p:cNvSpPr>
            <p:nvPr/>
          </p:nvSpPr>
          <p:spPr bwMode="auto">
            <a:xfrm>
              <a:off x="1056" y="2784"/>
              <a:ext cx="720" cy="24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lIns="61952" tIns="30976" rIns="61952" bIns="30976">
              <a:spAutoFit/>
            </a:bodyPr>
            <a:lstStyle/>
            <a:p>
              <a:endParaRPr lang="en-US"/>
            </a:p>
          </p:txBody>
        </p:sp>
        <p:sp>
          <p:nvSpPr>
            <p:cNvPr id="29711" name="Line 14">
              <a:extLst>
                <a:ext uri="{FF2B5EF4-FFF2-40B4-BE49-F238E27FC236}">
                  <a16:creationId xmlns:a16="http://schemas.microsoft.com/office/drawing/2014/main" id="{EB0CD24D-AFAD-F2CA-3406-887D9FD6B648}"/>
                </a:ext>
              </a:extLst>
            </p:cNvPr>
            <p:cNvSpPr>
              <a:spLocks noChangeShapeType="1"/>
            </p:cNvSpPr>
            <p:nvPr/>
          </p:nvSpPr>
          <p:spPr bwMode="auto">
            <a:xfrm>
              <a:off x="1632" y="2064"/>
              <a:ext cx="384" cy="24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lIns="61952" tIns="30976" rIns="61952" bIns="30976">
              <a:spAutoFit/>
            </a:bodyPr>
            <a:lstStyle/>
            <a:p>
              <a:endParaRPr lang="en-US"/>
            </a:p>
          </p:txBody>
        </p:sp>
        <p:sp>
          <p:nvSpPr>
            <p:cNvPr id="29712" name="Line 15">
              <a:extLst>
                <a:ext uri="{FF2B5EF4-FFF2-40B4-BE49-F238E27FC236}">
                  <a16:creationId xmlns:a16="http://schemas.microsoft.com/office/drawing/2014/main" id="{F3481199-B24A-CCD9-166C-2EEFE0F6B2D4}"/>
                </a:ext>
              </a:extLst>
            </p:cNvPr>
            <p:cNvSpPr>
              <a:spLocks noChangeShapeType="1"/>
            </p:cNvSpPr>
            <p:nvPr/>
          </p:nvSpPr>
          <p:spPr bwMode="auto">
            <a:xfrm>
              <a:off x="3552" y="1104"/>
              <a:ext cx="192" cy="336"/>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lIns="61952" tIns="30976" rIns="61952" bIns="30976">
              <a:spAutoFit/>
            </a:bodyPr>
            <a:lstStyle/>
            <a:p>
              <a:endParaRPr lang="en-US"/>
            </a:p>
          </p:txBody>
        </p:sp>
        <p:sp>
          <p:nvSpPr>
            <p:cNvPr id="29713" name="Line 16">
              <a:extLst>
                <a:ext uri="{FF2B5EF4-FFF2-40B4-BE49-F238E27FC236}">
                  <a16:creationId xmlns:a16="http://schemas.microsoft.com/office/drawing/2014/main" id="{47EAA801-8DD0-FCD4-357B-61CD27401D48}"/>
                </a:ext>
              </a:extLst>
            </p:cNvPr>
            <p:cNvSpPr>
              <a:spLocks noChangeShapeType="1"/>
            </p:cNvSpPr>
            <p:nvPr/>
          </p:nvSpPr>
          <p:spPr bwMode="auto">
            <a:xfrm>
              <a:off x="3408" y="1104"/>
              <a:ext cx="384" cy="768"/>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lIns="61952" tIns="30976" rIns="61952" bIns="30976">
              <a:spAutoFit/>
            </a:bodyPr>
            <a:lstStyle/>
            <a:p>
              <a:endParaRPr lang="en-US"/>
            </a:p>
          </p:txBody>
        </p:sp>
        <p:sp>
          <p:nvSpPr>
            <p:cNvPr id="29714" name="Line 17">
              <a:extLst>
                <a:ext uri="{FF2B5EF4-FFF2-40B4-BE49-F238E27FC236}">
                  <a16:creationId xmlns:a16="http://schemas.microsoft.com/office/drawing/2014/main" id="{67D75563-EFE3-8CD1-C56A-0A0037D6BD7A}"/>
                </a:ext>
              </a:extLst>
            </p:cNvPr>
            <p:cNvSpPr>
              <a:spLocks noChangeShapeType="1"/>
            </p:cNvSpPr>
            <p:nvPr/>
          </p:nvSpPr>
          <p:spPr bwMode="auto">
            <a:xfrm flipH="1">
              <a:off x="4368" y="1056"/>
              <a:ext cx="48" cy="432"/>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lIns="61952" tIns="30976" rIns="61952" bIns="30976">
              <a:spAutoFit/>
            </a:bodyPr>
            <a:lstStyle/>
            <a:p>
              <a:endParaRPr lang="en-US"/>
            </a:p>
          </p:txBody>
        </p:sp>
        <p:sp>
          <p:nvSpPr>
            <p:cNvPr id="29715" name="Line 18">
              <a:extLst>
                <a:ext uri="{FF2B5EF4-FFF2-40B4-BE49-F238E27FC236}">
                  <a16:creationId xmlns:a16="http://schemas.microsoft.com/office/drawing/2014/main" id="{10473755-734C-FED9-0FB3-5E6AF93BE635}"/>
                </a:ext>
              </a:extLst>
            </p:cNvPr>
            <p:cNvSpPr>
              <a:spLocks noChangeShapeType="1"/>
            </p:cNvSpPr>
            <p:nvPr/>
          </p:nvSpPr>
          <p:spPr bwMode="auto">
            <a:xfrm flipH="1" flipV="1">
              <a:off x="4032" y="2160"/>
              <a:ext cx="816" cy="96"/>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lIns="61952" tIns="30976" rIns="61952" bIns="30976">
              <a:spAutoFit/>
            </a:bodyPr>
            <a:lstStyle/>
            <a:p>
              <a:endParaRPr lang="en-US"/>
            </a:p>
          </p:txBody>
        </p:sp>
        <p:sp>
          <p:nvSpPr>
            <p:cNvPr id="29716" name="Line 19">
              <a:extLst>
                <a:ext uri="{FF2B5EF4-FFF2-40B4-BE49-F238E27FC236}">
                  <a16:creationId xmlns:a16="http://schemas.microsoft.com/office/drawing/2014/main" id="{A676E7D3-400D-A7A8-0948-7B460EEFB922}"/>
                </a:ext>
              </a:extLst>
            </p:cNvPr>
            <p:cNvSpPr>
              <a:spLocks noChangeShapeType="1"/>
            </p:cNvSpPr>
            <p:nvPr/>
          </p:nvSpPr>
          <p:spPr bwMode="auto">
            <a:xfrm flipH="1" flipV="1">
              <a:off x="3408" y="2832"/>
              <a:ext cx="720" cy="96"/>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lIns="61952" tIns="30976" rIns="61952" bIns="30976">
              <a:spAutoFit/>
            </a:bodyPr>
            <a:lstStyle/>
            <a:p>
              <a:endParaRPr lang="en-US"/>
            </a:p>
          </p:txBody>
        </p:sp>
        <p:sp>
          <p:nvSpPr>
            <p:cNvPr id="29717" name="Line 20">
              <a:extLst>
                <a:ext uri="{FF2B5EF4-FFF2-40B4-BE49-F238E27FC236}">
                  <a16:creationId xmlns:a16="http://schemas.microsoft.com/office/drawing/2014/main" id="{B4112CE2-FDF0-5AC0-F918-6A13544E4877}"/>
                </a:ext>
              </a:extLst>
            </p:cNvPr>
            <p:cNvSpPr>
              <a:spLocks noChangeShapeType="1"/>
            </p:cNvSpPr>
            <p:nvPr/>
          </p:nvSpPr>
          <p:spPr bwMode="auto">
            <a:xfrm flipH="1" flipV="1">
              <a:off x="3696" y="2784"/>
              <a:ext cx="432" cy="144"/>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lIns="61952" tIns="30976" rIns="61952" bIns="30976">
              <a:spAutoFit/>
            </a:bodyPr>
            <a:lstStyle/>
            <a:p>
              <a:endParaRPr lang="en-US"/>
            </a:p>
          </p:txBody>
        </p:sp>
        <p:sp>
          <p:nvSpPr>
            <p:cNvPr id="29718" name="Line 21">
              <a:extLst>
                <a:ext uri="{FF2B5EF4-FFF2-40B4-BE49-F238E27FC236}">
                  <a16:creationId xmlns:a16="http://schemas.microsoft.com/office/drawing/2014/main" id="{DFC67144-CCEA-C974-C412-9BC2214C2724}"/>
                </a:ext>
              </a:extLst>
            </p:cNvPr>
            <p:cNvSpPr>
              <a:spLocks noChangeShapeType="1"/>
            </p:cNvSpPr>
            <p:nvPr/>
          </p:nvSpPr>
          <p:spPr bwMode="auto">
            <a:xfrm flipH="1" flipV="1">
              <a:off x="3360" y="3408"/>
              <a:ext cx="720" cy="432"/>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lIns="61952" tIns="30976" rIns="61952" bIns="30976">
              <a:spAutoFit/>
            </a:bodyPr>
            <a:lstStyle/>
            <a:p>
              <a:endParaRPr lang="en-US"/>
            </a:p>
          </p:txBody>
        </p:sp>
        <p:sp>
          <p:nvSpPr>
            <p:cNvPr id="29719" name="Line 22">
              <a:extLst>
                <a:ext uri="{FF2B5EF4-FFF2-40B4-BE49-F238E27FC236}">
                  <a16:creationId xmlns:a16="http://schemas.microsoft.com/office/drawing/2014/main" id="{02B19F5D-DF4B-384F-6AD8-9ABA065C6F7A}"/>
                </a:ext>
              </a:extLst>
            </p:cNvPr>
            <p:cNvSpPr>
              <a:spLocks noChangeShapeType="1"/>
            </p:cNvSpPr>
            <p:nvPr/>
          </p:nvSpPr>
          <p:spPr bwMode="auto">
            <a:xfrm flipH="1">
              <a:off x="3984" y="2928"/>
              <a:ext cx="144" cy="24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lIns="61952" tIns="30976" rIns="61952" bIns="30976">
              <a:spAutoFit/>
            </a:bodyPr>
            <a:lstStyle/>
            <a:p>
              <a:endParaRPr lang="en-US"/>
            </a:p>
          </p:txBody>
        </p:sp>
      </p:grpSp>
      <p:sp>
        <p:nvSpPr>
          <p:cNvPr id="29700" name="Text Box 23">
            <a:extLst>
              <a:ext uri="{FF2B5EF4-FFF2-40B4-BE49-F238E27FC236}">
                <a16:creationId xmlns:a16="http://schemas.microsoft.com/office/drawing/2014/main" id="{4D787270-E085-51FF-A465-F614A90181A1}"/>
              </a:ext>
            </a:extLst>
          </p:cNvPr>
          <p:cNvSpPr txBox="1">
            <a:spLocks noChangeArrowheads="1"/>
          </p:cNvSpPr>
          <p:nvPr/>
        </p:nvSpPr>
        <p:spPr bwMode="auto">
          <a:xfrm>
            <a:off x="1600200" y="1447800"/>
            <a:ext cx="1676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000">
                <a:solidFill>
                  <a:schemeClr val="tx1"/>
                </a:solidFill>
                <a:latin typeface="Times" pitchFamily="2" charset="0"/>
                <a:ea typeface="ＭＳ Ｐゴシック" panose="020B0600070205080204" pitchFamily="34" charset="-128"/>
              </a:defRPr>
            </a:lvl2pPr>
            <a:lvl3pPr marL="1143000" indent="-228600">
              <a:spcBef>
                <a:spcPct val="20000"/>
              </a:spcBef>
              <a:buChar char="•"/>
              <a:defRPr>
                <a:solidFill>
                  <a:schemeClr val="tx1"/>
                </a:solidFill>
                <a:latin typeface="Times" pitchFamily="2" charset="0"/>
                <a:ea typeface="ＭＳ Ｐゴシック" panose="020B0600070205080204" pitchFamily="34" charset="-128"/>
              </a:defRPr>
            </a:lvl3pPr>
            <a:lvl4pPr marL="1600200" indent="-228600">
              <a:spcBef>
                <a:spcPct val="20000"/>
              </a:spcBef>
              <a:buChar char="–"/>
              <a:defRPr>
                <a:solidFill>
                  <a:schemeClr val="tx1"/>
                </a:solidFill>
                <a:latin typeface="Times" pitchFamily="2" charset="0"/>
                <a:ea typeface="ＭＳ Ｐゴシック" panose="020B0600070205080204" pitchFamily="34" charset="-128"/>
              </a:defRPr>
            </a:lvl4pPr>
            <a:lvl5pPr marL="2057400" indent="-228600">
              <a:spcBef>
                <a:spcPct val="20000"/>
              </a:spcBef>
              <a:buChar char="»"/>
              <a:defRPr>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9pPr>
          </a:lstStyle>
          <a:p>
            <a:pPr algn="ctr">
              <a:spcBef>
                <a:spcPct val="50000"/>
              </a:spcBef>
              <a:buFontTx/>
              <a:buNone/>
            </a:pPr>
            <a:r>
              <a:rPr lang="en-US" altLang="en-US" sz="2000"/>
              <a:t>Support ring ~1 m diameter</a:t>
            </a:r>
          </a:p>
        </p:txBody>
      </p:sp>
      <p:sp>
        <p:nvSpPr>
          <p:cNvPr id="29701" name="Line 24">
            <a:extLst>
              <a:ext uri="{FF2B5EF4-FFF2-40B4-BE49-F238E27FC236}">
                <a16:creationId xmlns:a16="http://schemas.microsoft.com/office/drawing/2014/main" id="{D395299B-F3F0-C244-3F54-7562274CAF8F}"/>
              </a:ext>
            </a:extLst>
          </p:cNvPr>
          <p:cNvSpPr>
            <a:spLocks noChangeShapeType="1"/>
          </p:cNvSpPr>
          <p:nvPr/>
        </p:nvSpPr>
        <p:spPr bwMode="auto">
          <a:xfrm>
            <a:off x="3124200" y="1752600"/>
            <a:ext cx="533400" cy="22860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a:extLst>
              <a:ext uri="{FF2B5EF4-FFF2-40B4-BE49-F238E27FC236}">
                <a16:creationId xmlns:a16="http://schemas.microsoft.com/office/drawing/2014/main" id="{4A382394-BCA4-37E4-E2C2-20E15EF2408F}"/>
              </a:ext>
            </a:extLst>
          </p:cNvPr>
          <p:cNvSpPr>
            <a:spLocks noGrp="1" noChangeArrowheads="1"/>
          </p:cNvSpPr>
          <p:nvPr>
            <p:ph type="title"/>
          </p:nvPr>
        </p:nvSpPr>
        <p:spPr/>
        <p:txBody>
          <a:bodyPr/>
          <a:lstStyle/>
          <a:p>
            <a:r>
              <a:rPr lang="en-US" altLang="en-US" sz="2400">
                <a:ea typeface="ＭＳ Ｐゴシック" panose="020B0600070205080204" pitchFamily="34" charset="-128"/>
              </a:rPr>
              <a:t>HiRISE Ray Trace</a:t>
            </a:r>
          </a:p>
        </p:txBody>
      </p:sp>
      <p:pic>
        <p:nvPicPr>
          <p:cNvPr id="30722" name="Picture 3" descr="hr2_telescope_assy2">
            <a:extLst>
              <a:ext uri="{FF2B5EF4-FFF2-40B4-BE49-F238E27FC236}">
                <a16:creationId xmlns:a16="http://schemas.microsoft.com/office/drawing/2014/main" id="{E7AD1143-B4CE-0690-906D-75F4DC6097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6137" t="6352" r="4773" b="22060"/>
          <a:stretch>
            <a:fillRect/>
          </a:stretch>
        </p:blipFill>
        <p:spPr bwMode="auto">
          <a:xfrm>
            <a:off x="957263" y="1389063"/>
            <a:ext cx="8101012" cy="5030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Line 4">
            <a:extLst>
              <a:ext uri="{FF2B5EF4-FFF2-40B4-BE49-F238E27FC236}">
                <a16:creationId xmlns:a16="http://schemas.microsoft.com/office/drawing/2014/main" id="{6E825921-6474-449D-8A80-7951F988C1DA}"/>
              </a:ext>
            </a:extLst>
          </p:cNvPr>
          <p:cNvSpPr>
            <a:spLocks noChangeShapeType="1"/>
          </p:cNvSpPr>
          <p:nvPr/>
        </p:nvSpPr>
        <p:spPr bwMode="auto">
          <a:xfrm flipH="1" flipV="1">
            <a:off x="2073275" y="5611813"/>
            <a:ext cx="228600" cy="423862"/>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0724" name="Text Box 5">
            <a:extLst>
              <a:ext uri="{FF2B5EF4-FFF2-40B4-BE49-F238E27FC236}">
                <a16:creationId xmlns:a16="http://schemas.microsoft.com/office/drawing/2014/main" id="{38C89AC1-7466-C913-5656-37DB9D385A2E}"/>
              </a:ext>
            </a:extLst>
          </p:cNvPr>
          <p:cNvSpPr txBox="1">
            <a:spLocks noChangeArrowheads="1"/>
          </p:cNvSpPr>
          <p:nvPr/>
        </p:nvSpPr>
        <p:spPr bwMode="auto">
          <a:xfrm>
            <a:off x="2241550" y="5897563"/>
            <a:ext cx="11398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432" tIns="45716" rIns="91432" bIns="45716">
            <a:spAutoFit/>
          </a:bodyPr>
          <a:lstStyle>
            <a:lvl1pPr>
              <a:spcBef>
                <a:spcPct val="20000"/>
              </a:spcBef>
              <a:buChar char="•"/>
              <a:defRPr sz="24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000">
                <a:solidFill>
                  <a:schemeClr val="tx1"/>
                </a:solidFill>
                <a:latin typeface="Times" pitchFamily="2" charset="0"/>
                <a:ea typeface="ＭＳ Ｐゴシック" panose="020B0600070205080204" pitchFamily="34" charset="-128"/>
              </a:defRPr>
            </a:lvl2pPr>
            <a:lvl3pPr marL="1143000" indent="-228600">
              <a:spcBef>
                <a:spcPct val="20000"/>
              </a:spcBef>
              <a:buChar char="•"/>
              <a:defRPr>
                <a:solidFill>
                  <a:schemeClr val="tx1"/>
                </a:solidFill>
                <a:latin typeface="Times" pitchFamily="2" charset="0"/>
                <a:ea typeface="ＭＳ Ｐゴシック" panose="020B0600070205080204" pitchFamily="34" charset="-128"/>
              </a:defRPr>
            </a:lvl3pPr>
            <a:lvl4pPr marL="1600200" indent="-228600">
              <a:spcBef>
                <a:spcPct val="20000"/>
              </a:spcBef>
              <a:buChar char="–"/>
              <a:defRPr>
                <a:solidFill>
                  <a:schemeClr val="tx1"/>
                </a:solidFill>
                <a:latin typeface="Times" pitchFamily="2" charset="0"/>
                <a:ea typeface="ＭＳ Ｐゴシック" panose="020B0600070205080204" pitchFamily="34" charset="-128"/>
              </a:defRPr>
            </a:lvl4pPr>
            <a:lvl5pPr marL="2057400" indent="-228600">
              <a:spcBef>
                <a:spcPct val="20000"/>
              </a:spcBef>
              <a:buChar char="»"/>
              <a:defRPr>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9pPr>
          </a:lstStyle>
          <a:p>
            <a:pPr algn="ctr">
              <a:spcBef>
                <a:spcPct val="0"/>
              </a:spcBef>
              <a:buFontTx/>
              <a:buNone/>
            </a:pPr>
            <a:r>
              <a:rPr lang="en-US" altLang="en-US" sz="1200">
                <a:latin typeface="Arial" panose="020B0604020202020204" pitchFamily="34" charset="0"/>
              </a:rPr>
              <a:t>Tertiary Mirror</a:t>
            </a:r>
          </a:p>
        </p:txBody>
      </p:sp>
      <p:sp>
        <p:nvSpPr>
          <p:cNvPr id="30725" name="Line 6">
            <a:extLst>
              <a:ext uri="{FF2B5EF4-FFF2-40B4-BE49-F238E27FC236}">
                <a16:creationId xmlns:a16="http://schemas.microsoft.com/office/drawing/2014/main" id="{B6EBC0D6-FD4C-1FDA-970E-80CFF37628BA}"/>
              </a:ext>
            </a:extLst>
          </p:cNvPr>
          <p:cNvSpPr>
            <a:spLocks noChangeShapeType="1"/>
          </p:cNvSpPr>
          <p:nvPr/>
        </p:nvSpPr>
        <p:spPr bwMode="auto">
          <a:xfrm flipV="1">
            <a:off x="4957763" y="4221163"/>
            <a:ext cx="515937" cy="96837"/>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0726" name="Line 7">
            <a:extLst>
              <a:ext uri="{FF2B5EF4-FFF2-40B4-BE49-F238E27FC236}">
                <a16:creationId xmlns:a16="http://schemas.microsoft.com/office/drawing/2014/main" id="{B13BEA4F-6533-0417-6A78-2CAA6F6CBD1E}"/>
              </a:ext>
            </a:extLst>
          </p:cNvPr>
          <p:cNvSpPr>
            <a:spLocks noChangeShapeType="1"/>
          </p:cNvSpPr>
          <p:nvPr/>
        </p:nvSpPr>
        <p:spPr bwMode="auto">
          <a:xfrm flipV="1">
            <a:off x="4668838" y="4316413"/>
            <a:ext cx="292100" cy="1417637"/>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27" name="Line 8">
            <a:extLst>
              <a:ext uri="{FF2B5EF4-FFF2-40B4-BE49-F238E27FC236}">
                <a16:creationId xmlns:a16="http://schemas.microsoft.com/office/drawing/2014/main" id="{0C57DBBA-A157-A6A3-3968-2A7E5D41F4FD}"/>
              </a:ext>
            </a:extLst>
          </p:cNvPr>
          <p:cNvSpPr>
            <a:spLocks noChangeShapeType="1"/>
          </p:cNvSpPr>
          <p:nvPr/>
        </p:nvSpPr>
        <p:spPr bwMode="auto">
          <a:xfrm>
            <a:off x="801688" y="4652963"/>
            <a:ext cx="419100" cy="84137"/>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0728" name="Line 9">
            <a:extLst>
              <a:ext uri="{FF2B5EF4-FFF2-40B4-BE49-F238E27FC236}">
                <a16:creationId xmlns:a16="http://schemas.microsoft.com/office/drawing/2014/main" id="{454A42AE-0CAB-6590-AA45-6D26E5202248}"/>
              </a:ext>
            </a:extLst>
          </p:cNvPr>
          <p:cNvSpPr>
            <a:spLocks noChangeShapeType="1"/>
          </p:cNvSpPr>
          <p:nvPr/>
        </p:nvSpPr>
        <p:spPr bwMode="auto">
          <a:xfrm>
            <a:off x="796925" y="4176713"/>
            <a:ext cx="520700" cy="38100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0729" name="Line 10">
            <a:extLst>
              <a:ext uri="{FF2B5EF4-FFF2-40B4-BE49-F238E27FC236}">
                <a16:creationId xmlns:a16="http://schemas.microsoft.com/office/drawing/2014/main" id="{6B4CA872-0473-862F-8049-BDF4031178BD}"/>
              </a:ext>
            </a:extLst>
          </p:cNvPr>
          <p:cNvSpPr>
            <a:spLocks noChangeShapeType="1"/>
          </p:cNvSpPr>
          <p:nvPr/>
        </p:nvSpPr>
        <p:spPr bwMode="auto">
          <a:xfrm>
            <a:off x="755650" y="3641725"/>
            <a:ext cx="1236663" cy="14605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0730" name="Line 11">
            <a:extLst>
              <a:ext uri="{FF2B5EF4-FFF2-40B4-BE49-F238E27FC236}">
                <a16:creationId xmlns:a16="http://schemas.microsoft.com/office/drawing/2014/main" id="{5D994885-DB62-818F-5957-8A65C0A2F6D8}"/>
              </a:ext>
            </a:extLst>
          </p:cNvPr>
          <p:cNvSpPr>
            <a:spLocks noChangeShapeType="1"/>
          </p:cNvSpPr>
          <p:nvPr/>
        </p:nvSpPr>
        <p:spPr bwMode="auto">
          <a:xfrm flipV="1">
            <a:off x="784225" y="2371725"/>
            <a:ext cx="809625" cy="106363"/>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0731" name="Line 12">
            <a:extLst>
              <a:ext uri="{FF2B5EF4-FFF2-40B4-BE49-F238E27FC236}">
                <a16:creationId xmlns:a16="http://schemas.microsoft.com/office/drawing/2014/main" id="{DACDF3A5-2527-4A8C-39ED-FD410F2A1205}"/>
              </a:ext>
            </a:extLst>
          </p:cNvPr>
          <p:cNvSpPr>
            <a:spLocks noChangeShapeType="1"/>
          </p:cNvSpPr>
          <p:nvPr/>
        </p:nvSpPr>
        <p:spPr bwMode="auto">
          <a:xfrm>
            <a:off x="1071563" y="1727200"/>
            <a:ext cx="569912" cy="238125"/>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0732" name="Line 13">
            <a:extLst>
              <a:ext uri="{FF2B5EF4-FFF2-40B4-BE49-F238E27FC236}">
                <a16:creationId xmlns:a16="http://schemas.microsoft.com/office/drawing/2014/main" id="{3ABE761F-AA9C-ED68-CC67-9BBD25C7E2D6}"/>
              </a:ext>
            </a:extLst>
          </p:cNvPr>
          <p:cNvSpPr>
            <a:spLocks noChangeShapeType="1"/>
          </p:cNvSpPr>
          <p:nvPr/>
        </p:nvSpPr>
        <p:spPr bwMode="auto">
          <a:xfrm flipV="1">
            <a:off x="866775" y="5692775"/>
            <a:ext cx="554038" cy="161925"/>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0733" name="Line 14">
            <a:extLst>
              <a:ext uri="{FF2B5EF4-FFF2-40B4-BE49-F238E27FC236}">
                <a16:creationId xmlns:a16="http://schemas.microsoft.com/office/drawing/2014/main" id="{7DC30DA2-BC58-AB0C-A55D-80361C72E925}"/>
              </a:ext>
            </a:extLst>
          </p:cNvPr>
          <p:cNvSpPr>
            <a:spLocks noChangeShapeType="1"/>
          </p:cNvSpPr>
          <p:nvPr/>
        </p:nvSpPr>
        <p:spPr bwMode="auto">
          <a:xfrm flipH="1" flipV="1">
            <a:off x="2889250" y="2886075"/>
            <a:ext cx="404813" cy="34925"/>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0734" name="Line 15">
            <a:extLst>
              <a:ext uri="{FF2B5EF4-FFF2-40B4-BE49-F238E27FC236}">
                <a16:creationId xmlns:a16="http://schemas.microsoft.com/office/drawing/2014/main" id="{B5D5FD48-FDB3-EFAE-3905-2611E6B382E6}"/>
              </a:ext>
            </a:extLst>
          </p:cNvPr>
          <p:cNvSpPr>
            <a:spLocks noChangeShapeType="1"/>
          </p:cNvSpPr>
          <p:nvPr/>
        </p:nvSpPr>
        <p:spPr bwMode="auto">
          <a:xfrm flipV="1">
            <a:off x="3294063" y="1641475"/>
            <a:ext cx="346075" cy="1274763"/>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35" name="Line 16">
            <a:extLst>
              <a:ext uri="{FF2B5EF4-FFF2-40B4-BE49-F238E27FC236}">
                <a16:creationId xmlns:a16="http://schemas.microsoft.com/office/drawing/2014/main" id="{86F68050-7CF5-DDE9-43C7-978BC859A813}"/>
              </a:ext>
            </a:extLst>
          </p:cNvPr>
          <p:cNvSpPr>
            <a:spLocks noChangeShapeType="1"/>
          </p:cNvSpPr>
          <p:nvPr/>
        </p:nvSpPr>
        <p:spPr bwMode="auto">
          <a:xfrm flipV="1">
            <a:off x="5507038" y="4378325"/>
            <a:ext cx="190500" cy="168910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0736" name="Text Box 17">
            <a:extLst>
              <a:ext uri="{FF2B5EF4-FFF2-40B4-BE49-F238E27FC236}">
                <a16:creationId xmlns:a16="http://schemas.microsoft.com/office/drawing/2014/main" id="{388FE53E-3B20-6501-D5B5-6FE3C1ACCDDF}"/>
              </a:ext>
            </a:extLst>
          </p:cNvPr>
          <p:cNvSpPr txBox="1">
            <a:spLocks noChangeArrowheads="1"/>
          </p:cNvSpPr>
          <p:nvPr/>
        </p:nvSpPr>
        <p:spPr bwMode="auto">
          <a:xfrm>
            <a:off x="3362325" y="5573713"/>
            <a:ext cx="13493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432" tIns="45716" rIns="91432" bIns="45716">
            <a:spAutoFit/>
          </a:bodyPr>
          <a:lstStyle>
            <a:lvl1pPr>
              <a:spcBef>
                <a:spcPct val="20000"/>
              </a:spcBef>
              <a:buChar char="•"/>
              <a:defRPr sz="24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000">
                <a:solidFill>
                  <a:schemeClr val="tx1"/>
                </a:solidFill>
                <a:latin typeface="Times" pitchFamily="2" charset="0"/>
                <a:ea typeface="ＭＳ Ｐゴシック" panose="020B0600070205080204" pitchFamily="34" charset="-128"/>
              </a:defRPr>
            </a:lvl2pPr>
            <a:lvl3pPr marL="1143000" indent="-228600">
              <a:spcBef>
                <a:spcPct val="20000"/>
              </a:spcBef>
              <a:buChar char="•"/>
              <a:defRPr>
                <a:solidFill>
                  <a:schemeClr val="tx1"/>
                </a:solidFill>
                <a:latin typeface="Times" pitchFamily="2" charset="0"/>
                <a:ea typeface="ＭＳ Ｐゴシック" panose="020B0600070205080204" pitchFamily="34" charset="-128"/>
              </a:defRPr>
            </a:lvl3pPr>
            <a:lvl4pPr marL="1600200" indent="-228600">
              <a:spcBef>
                <a:spcPct val="20000"/>
              </a:spcBef>
              <a:buChar char="–"/>
              <a:defRPr>
                <a:solidFill>
                  <a:schemeClr val="tx1"/>
                </a:solidFill>
                <a:latin typeface="Times" pitchFamily="2" charset="0"/>
                <a:ea typeface="ＭＳ Ｐゴシック" panose="020B0600070205080204" pitchFamily="34" charset="-128"/>
              </a:defRPr>
            </a:lvl4pPr>
            <a:lvl5pPr marL="2057400" indent="-228600">
              <a:spcBef>
                <a:spcPct val="20000"/>
              </a:spcBef>
              <a:buChar char="»"/>
              <a:defRPr>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9pPr>
          </a:lstStyle>
          <a:p>
            <a:pPr algn="ctr">
              <a:spcBef>
                <a:spcPct val="0"/>
              </a:spcBef>
              <a:buFontTx/>
              <a:buNone/>
            </a:pPr>
            <a:r>
              <a:rPr lang="en-US" altLang="en-US" sz="1200">
                <a:latin typeface="Arial" panose="020B0604020202020204" pitchFamily="34" charset="0"/>
              </a:rPr>
              <a:t>Secondary Mirror</a:t>
            </a:r>
          </a:p>
        </p:txBody>
      </p:sp>
      <p:sp>
        <p:nvSpPr>
          <p:cNvPr id="30737" name="Text Box 18">
            <a:extLst>
              <a:ext uri="{FF2B5EF4-FFF2-40B4-BE49-F238E27FC236}">
                <a16:creationId xmlns:a16="http://schemas.microsoft.com/office/drawing/2014/main" id="{36DE7ECE-8DE1-E7E4-B524-5BDF8B256FD8}"/>
              </a:ext>
            </a:extLst>
          </p:cNvPr>
          <p:cNvSpPr txBox="1">
            <a:spLocks noChangeArrowheads="1"/>
          </p:cNvSpPr>
          <p:nvPr/>
        </p:nvSpPr>
        <p:spPr bwMode="auto">
          <a:xfrm>
            <a:off x="3775075" y="5930900"/>
            <a:ext cx="17811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432" tIns="45716" rIns="91432" bIns="45716">
            <a:spAutoFit/>
          </a:bodyPr>
          <a:lstStyle>
            <a:lvl1pPr>
              <a:spcBef>
                <a:spcPct val="20000"/>
              </a:spcBef>
              <a:buChar char="•"/>
              <a:defRPr sz="24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000">
                <a:solidFill>
                  <a:schemeClr val="tx1"/>
                </a:solidFill>
                <a:latin typeface="Times" pitchFamily="2" charset="0"/>
                <a:ea typeface="ＭＳ Ｐゴシック" panose="020B0600070205080204" pitchFamily="34" charset="-128"/>
              </a:defRPr>
            </a:lvl2pPr>
            <a:lvl3pPr marL="1143000" indent="-228600">
              <a:spcBef>
                <a:spcPct val="20000"/>
              </a:spcBef>
              <a:buChar char="•"/>
              <a:defRPr>
                <a:solidFill>
                  <a:schemeClr val="tx1"/>
                </a:solidFill>
                <a:latin typeface="Times" pitchFamily="2" charset="0"/>
                <a:ea typeface="ＭＳ Ｐゴシック" panose="020B0600070205080204" pitchFamily="34" charset="-128"/>
              </a:defRPr>
            </a:lvl3pPr>
            <a:lvl4pPr marL="1600200" indent="-228600">
              <a:spcBef>
                <a:spcPct val="20000"/>
              </a:spcBef>
              <a:buChar char="–"/>
              <a:defRPr>
                <a:solidFill>
                  <a:schemeClr val="tx1"/>
                </a:solidFill>
                <a:latin typeface="Times" pitchFamily="2" charset="0"/>
                <a:ea typeface="ＭＳ Ｐゴシック" panose="020B0600070205080204" pitchFamily="34" charset="-128"/>
              </a:defRPr>
            </a:lvl4pPr>
            <a:lvl5pPr marL="2057400" indent="-228600">
              <a:spcBef>
                <a:spcPct val="20000"/>
              </a:spcBef>
              <a:buChar char="»"/>
              <a:defRPr>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9pPr>
          </a:lstStyle>
          <a:p>
            <a:pPr algn="ctr">
              <a:spcBef>
                <a:spcPct val="0"/>
              </a:spcBef>
              <a:buFontTx/>
              <a:buNone/>
            </a:pPr>
            <a:r>
              <a:rPr lang="en-US" altLang="en-US" sz="1200">
                <a:latin typeface="Arial" panose="020B0604020202020204" pitchFamily="34" charset="0"/>
              </a:rPr>
              <a:t>Secondary Mirror Baffle</a:t>
            </a:r>
          </a:p>
        </p:txBody>
      </p:sp>
      <p:sp>
        <p:nvSpPr>
          <p:cNvPr id="30738" name="Text Box 19">
            <a:extLst>
              <a:ext uri="{FF2B5EF4-FFF2-40B4-BE49-F238E27FC236}">
                <a16:creationId xmlns:a16="http://schemas.microsoft.com/office/drawing/2014/main" id="{CC14B6A7-6999-E38D-40BF-06B279FD47F9}"/>
              </a:ext>
            </a:extLst>
          </p:cNvPr>
          <p:cNvSpPr txBox="1">
            <a:spLocks noChangeArrowheads="1"/>
          </p:cNvSpPr>
          <p:nvPr/>
        </p:nvSpPr>
        <p:spPr bwMode="auto">
          <a:xfrm>
            <a:off x="3590925" y="1503363"/>
            <a:ext cx="114776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432" tIns="45716" rIns="91432" bIns="45716">
            <a:spAutoFit/>
          </a:bodyPr>
          <a:lstStyle>
            <a:lvl1pPr>
              <a:spcBef>
                <a:spcPct val="20000"/>
              </a:spcBef>
              <a:buChar char="•"/>
              <a:defRPr sz="24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000">
                <a:solidFill>
                  <a:schemeClr val="tx1"/>
                </a:solidFill>
                <a:latin typeface="Times" pitchFamily="2" charset="0"/>
                <a:ea typeface="ＭＳ Ｐゴシック" panose="020B0600070205080204" pitchFamily="34" charset="-128"/>
              </a:defRPr>
            </a:lvl2pPr>
            <a:lvl3pPr marL="1143000" indent="-228600">
              <a:spcBef>
                <a:spcPct val="20000"/>
              </a:spcBef>
              <a:buChar char="•"/>
              <a:defRPr>
                <a:solidFill>
                  <a:schemeClr val="tx1"/>
                </a:solidFill>
                <a:latin typeface="Times" pitchFamily="2" charset="0"/>
                <a:ea typeface="ＭＳ Ｐゴシック" panose="020B0600070205080204" pitchFamily="34" charset="-128"/>
              </a:defRPr>
            </a:lvl3pPr>
            <a:lvl4pPr marL="1600200" indent="-228600">
              <a:spcBef>
                <a:spcPct val="20000"/>
              </a:spcBef>
              <a:buChar char="–"/>
              <a:defRPr>
                <a:solidFill>
                  <a:schemeClr val="tx1"/>
                </a:solidFill>
                <a:latin typeface="Times" pitchFamily="2" charset="0"/>
                <a:ea typeface="ＭＳ Ｐゴシック" panose="020B0600070205080204" pitchFamily="34" charset="-128"/>
              </a:defRPr>
            </a:lvl4pPr>
            <a:lvl5pPr marL="2057400" indent="-228600">
              <a:spcBef>
                <a:spcPct val="20000"/>
              </a:spcBef>
              <a:buChar char="»"/>
              <a:defRPr>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9pPr>
          </a:lstStyle>
          <a:p>
            <a:pPr algn="ctr">
              <a:spcBef>
                <a:spcPct val="0"/>
              </a:spcBef>
              <a:buFontTx/>
              <a:buNone/>
            </a:pPr>
            <a:r>
              <a:rPr lang="en-US" altLang="en-US" sz="1200">
                <a:latin typeface="Arial" panose="020B0604020202020204" pitchFamily="34" charset="0"/>
              </a:rPr>
              <a:t>Primary Mirror</a:t>
            </a:r>
          </a:p>
        </p:txBody>
      </p:sp>
      <p:sp>
        <p:nvSpPr>
          <p:cNvPr id="30739" name="Text Box 20">
            <a:extLst>
              <a:ext uri="{FF2B5EF4-FFF2-40B4-BE49-F238E27FC236}">
                <a16:creationId xmlns:a16="http://schemas.microsoft.com/office/drawing/2014/main" id="{69F4A240-CE1E-CC70-3C65-5D355A90F155}"/>
              </a:ext>
            </a:extLst>
          </p:cNvPr>
          <p:cNvSpPr txBox="1">
            <a:spLocks noChangeArrowheads="1"/>
          </p:cNvSpPr>
          <p:nvPr/>
        </p:nvSpPr>
        <p:spPr bwMode="auto">
          <a:xfrm>
            <a:off x="4092575" y="2032000"/>
            <a:ext cx="157956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432" tIns="45716" rIns="91432" bIns="45716">
            <a:spAutoFit/>
          </a:bodyPr>
          <a:lstStyle>
            <a:lvl1pPr>
              <a:spcBef>
                <a:spcPct val="20000"/>
              </a:spcBef>
              <a:buChar char="•"/>
              <a:defRPr sz="24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000">
                <a:solidFill>
                  <a:schemeClr val="tx1"/>
                </a:solidFill>
                <a:latin typeface="Times" pitchFamily="2" charset="0"/>
                <a:ea typeface="ＭＳ Ｐゴシック" panose="020B0600070205080204" pitchFamily="34" charset="-128"/>
              </a:defRPr>
            </a:lvl2pPr>
            <a:lvl3pPr marL="1143000" indent="-228600">
              <a:spcBef>
                <a:spcPct val="20000"/>
              </a:spcBef>
              <a:buChar char="•"/>
              <a:defRPr>
                <a:solidFill>
                  <a:schemeClr val="tx1"/>
                </a:solidFill>
                <a:latin typeface="Times" pitchFamily="2" charset="0"/>
                <a:ea typeface="ＭＳ Ｐゴシック" panose="020B0600070205080204" pitchFamily="34" charset="-128"/>
              </a:defRPr>
            </a:lvl3pPr>
            <a:lvl4pPr marL="1600200" indent="-228600">
              <a:spcBef>
                <a:spcPct val="20000"/>
              </a:spcBef>
              <a:buChar char="–"/>
              <a:defRPr>
                <a:solidFill>
                  <a:schemeClr val="tx1"/>
                </a:solidFill>
                <a:latin typeface="Times" pitchFamily="2" charset="0"/>
                <a:ea typeface="ＭＳ Ｐゴシック" panose="020B0600070205080204" pitchFamily="34" charset="-128"/>
              </a:defRPr>
            </a:lvl4pPr>
            <a:lvl5pPr marL="2057400" indent="-228600">
              <a:spcBef>
                <a:spcPct val="20000"/>
              </a:spcBef>
              <a:buChar char="»"/>
              <a:defRPr>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9pPr>
          </a:lstStyle>
          <a:p>
            <a:pPr algn="ctr">
              <a:spcBef>
                <a:spcPct val="0"/>
              </a:spcBef>
              <a:buFontTx/>
              <a:buNone/>
            </a:pPr>
            <a:r>
              <a:rPr lang="en-US" altLang="en-US" sz="1200">
                <a:latin typeface="Arial" panose="020B0604020202020204" pitchFamily="34" charset="0"/>
              </a:rPr>
              <a:t>Primary Mirror Baffle</a:t>
            </a:r>
          </a:p>
        </p:txBody>
      </p:sp>
      <p:sp>
        <p:nvSpPr>
          <p:cNvPr id="30740" name="Text Box 21">
            <a:extLst>
              <a:ext uri="{FF2B5EF4-FFF2-40B4-BE49-F238E27FC236}">
                <a16:creationId xmlns:a16="http://schemas.microsoft.com/office/drawing/2014/main" id="{349A7CDD-02B1-D25E-50FE-3A392499186C}"/>
              </a:ext>
            </a:extLst>
          </p:cNvPr>
          <p:cNvSpPr txBox="1">
            <a:spLocks noChangeArrowheads="1"/>
          </p:cNvSpPr>
          <p:nvPr/>
        </p:nvSpPr>
        <p:spPr bwMode="auto">
          <a:xfrm>
            <a:off x="158750" y="1392238"/>
            <a:ext cx="9604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432" tIns="45716" rIns="91432" bIns="45716">
            <a:spAutoFit/>
          </a:bodyPr>
          <a:lstStyle>
            <a:lvl1pPr>
              <a:spcBef>
                <a:spcPct val="20000"/>
              </a:spcBef>
              <a:buChar char="•"/>
              <a:defRPr sz="24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000">
                <a:solidFill>
                  <a:schemeClr val="tx1"/>
                </a:solidFill>
                <a:latin typeface="Times" pitchFamily="2" charset="0"/>
                <a:ea typeface="ＭＳ Ｐゴシック" panose="020B0600070205080204" pitchFamily="34" charset="-128"/>
              </a:defRPr>
            </a:lvl2pPr>
            <a:lvl3pPr marL="1143000" indent="-228600">
              <a:spcBef>
                <a:spcPct val="20000"/>
              </a:spcBef>
              <a:buChar char="•"/>
              <a:defRPr>
                <a:solidFill>
                  <a:schemeClr val="tx1"/>
                </a:solidFill>
                <a:latin typeface="Times" pitchFamily="2" charset="0"/>
                <a:ea typeface="ＭＳ Ｐゴシック" panose="020B0600070205080204" pitchFamily="34" charset="-128"/>
              </a:defRPr>
            </a:lvl3pPr>
            <a:lvl4pPr marL="1600200" indent="-228600">
              <a:spcBef>
                <a:spcPct val="20000"/>
              </a:spcBef>
              <a:buChar char="–"/>
              <a:defRPr>
                <a:solidFill>
                  <a:schemeClr val="tx1"/>
                </a:solidFill>
                <a:latin typeface="Times" pitchFamily="2" charset="0"/>
                <a:ea typeface="ＭＳ Ｐゴシック" panose="020B0600070205080204" pitchFamily="34" charset="-128"/>
              </a:defRPr>
            </a:lvl4pPr>
            <a:lvl5pPr marL="2057400" indent="-228600">
              <a:spcBef>
                <a:spcPct val="20000"/>
              </a:spcBef>
              <a:buChar char="»"/>
              <a:defRPr>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9pPr>
          </a:lstStyle>
          <a:p>
            <a:pPr algn="ctr">
              <a:spcBef>
                <a:spcPct val="0"/>
              </a:spcBef>
              <a:buFontTx/>
              <a:buNone/>
            </a:pPr>
            <a:r>
              <a:rPr lang="en-US" altLang="en-US" sz="1200">
                <a:latin typeface="Arial" panose="020B0604020202020204" pitchFamily="34" charset="0"/>
              </a:rPr>
              <a:t>Focus</a:t>
            </a:r>
          </a:p>
          <a:p>
            <a:pPr algn="ctr">
              <a:spcBef>
                <a:spcPct val="0"/>
              </a:spcBef>
              <a:buFontTx/>
              <a:buNone/>
            </a:pPr>
            <a:r>
              <a:rPr lang="en-US" altLang="en-US" sz="1200">
                <a:latin typeface="Arial" panose="020B0604020202020204" pitchFamily="34" charset="0"/>
              </a:rPr>
              <a:t>Mechanism</a:t>
            </a:r>
          </a:p>
        </p:txBody>
      </p:sp>
      <p:sp>
        <p:nvSpPr>
          <p:cNvPr id="30741" name="Text Box 22">
            <a:extLst>
              <a:ext uri="{FF2B5EF4-FFF2-40B4-BE49-F238E27FC236}">
                <a16:creationId xmlns:a16="http://schemas.microsoft.com/office/drawing/2014/main" id="{83151495-8792-7F13-5DF4-16846354FFFD}"/>
              </a:ext>
            </a:extLst>
          </p:cNvPr>
          <p:cNvSpPr txBox="1">
            <a:spLocks noChangeArrowheads="1"/>
          </p:cNvSpPr>
          <p:nvPr/>
        </p:nvSpPr>
        <p:spPr bwMode="auto">
          <a:xfrm>
            <a:off x="241300" y="2149475"/>
            <a:ext cx="7207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432" tIns="45716" rIns="91432" bIns="45716">
            <a:spAutoFit/>
          </a:bodyPr>
          <a:lstStyle>
            <a:lvl1pPr>
              <a:spcBef>
                <a:spcPct val="20000"/>
              </a:spcBef>
              <a:buChar char="•"/>
              <a:defRPr sz="24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000">
                <a:solidFill>
                  <a:schemeClr val="tx1"/>
                </a:solidFill>
                <a:latin typeface="Times" pitchFamily="2" charset="0"/>
                <a:ea typeface="ＭＳ Ｐゴシック" panose="020B0600070205080204" pitchFamily="34" charset="-128"/>
              </a:defRPr>
            </a:lvl2pPr>
            <a:lvl3pPr marL="1143000" indent="-228600">
              <a:spcBef>
                <a:spcPct val="20000"/>
              </a:spcBef>
              <a:buChar char="•"/>
              <a:defRPr>
                <a:solidFill>
                  <a:schemeClr val="tx1"/>
                </a:solidFill>
                <a:latin typeface="Times" pitchFamily="2" charset="0"/>
                <a:ea typeface="ＭＳ Ｐゴシック" panose="020B0600070205080204" pitchFamily="34" charset="-128"/>
              </a:defRPr>
            </a:lvl3pPr>
            <a:lvl4pPr marL="1600200" indent="-228600">
              <a:spcBef>
                <a:spcPct val="20000"/>
              </a:spcBef>
              <a:buChar char="–"/>
              <a:defRPr>
                <a:solidFill>
                  <a:schemeClr val="tx1"/>
                </a:solidFill>
                <a:latin typeface="Times" pitchFamily="2" charset="0"/>
                <a:ea typeface="ＭＳ Ｐゴシック" panose="020B0600070205080204" pitchFamily="34" charset="-128"/>
              </a:defRPr>
            </a:lvl4pPr>
            <a:lvl5pPr marL="2057400" indent="-228600">
              <a:spcBef>
                <a:spcPct val="20000"/>
              </a:spcBef>
              <a:buChar char="»"/>
              <a:defRPr>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9pPr>
          </a:lstStyle>
          <a:p>
            <a:pPr algn="ctr">
              <a:spcBef>
                <a:spcPct val="0"/>
              </a:spcBef>
              <a:buFontTx/>
              <a:buNone/>
            </a:pPr>
            <a:r>
              <a:rPr lang="en-US" altLang="en-US" sz="1200">
                <a:latin typeface="Arial" panose="020B0604020202020204" pitchFamily="34" charset="0"/>
              </a:rPr>
              <a:t>2</a:t>
            </a:r>
            <a:r>
              <a:rPr lang="en-US" altLang="en-US" sz="1200" baseline="30000">
                <a:latin typeface="Arial" panose="020B0604020202020204" pitchFamily="34" charset="0"/>
              </a:rPr>
              <a:t>nd</a:t>
            </a:r>
            <a:r>
              <a:rPr lang="en-US" altLang="en-US" sz="1200">
                <a:latin typeface="Arial" panose="020B0604020202020204" pitchFamily="34" charset="0"/>
              </a:rPr>
              <a:t> Fold</a:t>
            </a:r>
          </a:p>
          <a:p>
            <a:pPr algn="ctr">
              <a:spcBef>
                <a:spcPct val="0"/>
              </a:spcBef>
              <a:buFontTx/>
              <a:buNone/>
            </a:pPr>
            <a:r>
              <a:rPr lang="en-US" altLang="en-US" sz="1200">
                <a:latin typeface="Arial" panose="020B0604020202020204" pitchFamily="34" charset="0"/>
              </a:rPr>
              <a:t>Mirror</a:t>
            </a:r>
          </a:p>
        </p:txBody>
      </p:sp>
      <p:sp>
        <p:nvSpPr>
          <p:cNvPr id="30742" name="Text Box 23">
            <a:extLst>
              <a:ext uri="{FF2B5EF4-FFF2-40B4-BE49-F238E27FC236}">
                <a16:creationId xmlns:a16="http://schemas.microsoft.com/office/drawing/2014/main" id="{70B41B92-688C-65C5-6EE8-24C6FBEAD2E3}"/>
              </a:ext>
            </a:extLst>
          </p:cNvPr>
          <p:cNvSpPr txBox="1">
            <a:spLocks noChangeArrowheads="1"/>
          </p:cNvSpPr>
          <p:nvPr/>
        </p:nvSpPr>
        <p:spPr bwMode="auto">
          <a:xfrm>
            <a:off x="200025" y="3305175"/>
            <a:ext cx="7286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432" tIns="45716" rIns="91432" bIns="45716">
            <a:spAutoFit/>
          </a:bodyPr>
          <a:lstStyle>
            <a:lvl1pPr>
              <a:spcBef>
                <a:spcPct val="20000"/>
              </a:spcBef>
              <a:buChar char="•"/>
              <a:defRPr sz="24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000">
                <a:solidFill>
                  <a:schemeClr val="tx1"/>
                </a:solidFill>
                <a:latin typeface="Times" pitchFamily="2" charset="0"/>
                <a:ea typeface="ＭＳ Ｐゴシック" panose="020B0600070205080204" pitchFamily="34" charset="-128"/>
              </a:defRPr>
            </a:lvl2pPr>
            <a:lvl3pPr marL="1143000" indent="-228600">
              <a:spcBef>
                <a:spcPct val="20000"/>
              </a:spcBef>
              <a:buChar char="•"/>
              <a:defRPr>
                <a:solidFill>
                  <a:schemeClr val="tx1"/>
                </a:solidFill>
                <a:latin typeface="Times" pitchFamily="2" charset="0"/>
                <a:ea typeface="ＭＳ Ｐゴシック" panose="020B0600070205080204" pitchFamily="34" charset="-128"/>
              </a:defRPr>
            </a:lvl3pPr>
            <a:lvl4pPr marL="1600200" indent="-228600">
              <a:spcBef>
                <a:spcPct val="20000"/>
              </a:spcBef>
              <a:buChar char="–"/>
              <a:defRPr>
                <a:solidFill>
                  <a:schemeClr val="tx1"/>
                </a:solidFill>
                <a:latin typeface="Times" pitchFamily="2" charset="0"/>
                <a:ea typeface="ＭＳ Ｐゴシック" panose="020B0600070205080204" pitchFamily="34" charset="-128"/>
              </a:defRPr>
            </a:lvl4pPr>
            <a:lvl5pPr marL="2057400" indent="-228600">
              <a:spcBef>
                <a:spcPct val="20000"/>
              </a:spcBef>
              <a:buChar char="»"/>
              <a:defRPr>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9pPr>
          </a:lstStyle>
          <a:p>
            <a:pPr algn="ctr">
              <a:spcBef>
                <a:spcPct val="0"/>
              </a:spcBef>
              <a:buFontTx/>
              <a:buNone/>
            </a:pPr>
            <a:r>
              <a:rPr lang="en-US" altLang="en-US" sz="1200">
                <a:latin typeface="Arial" panose="020B0604020202020204" pitchFamily="34" charset="0"/>
              </a:rPr>
              <a:t>1</a:t>
            </a:r>
            <a:r>
              <a:rPr lang="en-US" altLang="en-US" sz="1200" baseline="30000">
                <a:latin typeface="Arial" panose="020B0604020202020204" pitchFamily="34" charset="0"/>
              </a:rPr>
              <a:t>st</a:t>
            </a:r>
            <a:r>
              <a:rPr lang="en-US" altLang="en-US" sz="1200">
                <a:latin typeface="Arial" panose="020B0604020202020204" pitchFamily="34" charset="0"/>
              </a:rPr>
              <a:t> Fold </a:t>
            </a:r>
          </a:p>
          <a:p>
            <a:pPr algn="ctr">
              <a:spcBef>
                <a:spcPct val="0"/>
              </a:spcBef>
              <a:buFontTx/>
              <a:buNone/>
            </a:pPr>
            <a:r>
              <a:rPr lang="en-US" altLang="en-US" sz="1200">
                <a:latin typeface="Arial" panose="020B0604020202020204" pitchFamily="34" charset="0"/>
              </a:rPr>
              <a:t>Mirror</a:t>
            </a:r>
          </a:p>
        </p:txBody>
      </p:sp>
      <p:sp>
        <p:nvSpPr>
          <p:cNvPr id="30743" name="Text Box 24">
            <a:extLst>
              <a:ext uri="{FF2B5EF4-FFF2-40B4-BE49-F238E27FC236}">
                <a16:creationId xmlns:a16="http://schemas.microsoft.com/office/drawing/2014/main" id="{A57CC151-1EAD-924C-B37B-2F1A5946DCBE}"/>
              </a:ext>
            </a:extLst>
          </p:cNvPr>
          <p:cNvSpPr txBox="1">
            <a:spLocks noChangeArrowheads="1"/>
          </p:cNvSpPr>
          <p:nvPr/>
        </p:nvSpPr>
        <p:spPr bwMode="auto">
          <a:xfrm>
            <a:off x="261938" y="4006850"/>
            <a:ext cx="598487"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432" tIns="45716" rIns="91432" bIns="45716">
            <a:spAutoFit/>
          </a:bodyPr>
          <a:lstStyle>
            <a:lvl1pPr>
              <a:spcBef>
                <a:spcPct val="20000"/>
              </a:spcBef>
              <a:buChar char="•"/>
              <a:defRPr sz="24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000">
                <a:solidFill>
                  <a:schemeClr val="tx1"/>
                </a:solidFill>
                <a:latin typeface="Times" pitchFamily="2" charset="0"/>
                <a:ea typeface="ＭＳ Ｐゴシック" panose="020B0600070205080204" pitchFamily="34" charset="-128"/>
              </a:defRPr>
            </a:lvl2pPr>
            <a:lvl3pPr marL="1143000" indent="-228600">
              <a:spcBef>
                <a:spcPct val="20000"/>
              </a:spcBef>
              <a:buChar char="•"/>
              <a:defRPr>
                <a:solidFill>
                  <a:schemeClr val="tx1"/>
                </a:solidFill>
                <a:latin typeface="Times" pitchFamily="2" charset="0"/>
                <a:ea typeface="ＭＳ Ｐゴシック" panose="020B0600070205080204" pitchFamily="34" charset="-128"/>
              </a:defRPr>
            </a:lvl3pPr>
            <a:lvl4pPr marL="1600200" indent="-228600">
              <a:spcBef>
                <a:spcPct val="20000"/>
              </a:spcBef>
              <a:buChar char="–"/>
              <a:defRPr>
                <a:solidFill>
                  <a:schemeClr val="tx1"/>
                </a:solidFill>
                <a:latin typeface="Times" pitchFamily="2" charset="0"/>
                <a:ea typeface="ＭＳ Ｐゴシック" panose="020B0600070205080204" pitchFamily="34" charset="-128"/>
              </a:defRPr>
            </a:lvl4pPr>
            <a:lvl5pPr marL="2057400" indent="-228600">
              <a:spcBef>
                <a:spcPct val="20000"/>
              </a:spcBef>
              <a:buChar char="»"/>
              <a:defRPr>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9pPr>
          </a:lstStyle>
          <a:p>
            <a:pPr algn="ctr">
              <a:spcBef>
                <a:spcPct val="0"/>
              </a:spcBef>
              <a:buFontTx/>
              <a:buNone/>
            </a:pPr>
            <a:r>
              <a:rPr lang="en-US" altLang="en-US" sz="1200">
                <a:latin typeface="Arial" panose="020B0604020202020204" pitchFamily="34" charset="0"/>
              </a:rPr>
              <a:t>Filters</a:t>
            </a:r>
          </a:p>
        </p:txBody>
      </p:sp>
      <p:sp>
        <p:nvSpPr>
          <p:cNvPr id="30744" name="Text Box 25">
            <a:extLst>
              <a:ext uri="{FF2B5EF4-FFF2-40B4-BE49-F238E27FC236}">
                <a16:creationId xmlns:a16="http://schemas.microsoft.com/office/drawing/2014/main" id="{0CBF4B19-1380-8560-0E81-87817CEDD15F}"/>
              </a:ext>
            </a:extLst>
          </p:cNvPr>
          <p:cNvSpPr txBox="1">
            <a:spLocks noChangeArrowheads="1"/>
          </p:cNvSpPr>
          <p:nvPr/>
        </p:nvSpPr>
        <p:spPr bwMode="auto">
          <a:xfrm>
            <a:off x="290513" y="4516438"/>
            <a:ext cx="5715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432" tIns="45716" rIns="91432" bIns="45716">
            <a:spAutoFit/>
          </a:bodyPr>
          <a:lstStyle>
            <a:lvl1pPr>
              <a:spcBef>
                <a:spcPct val="20000"/>
              </a:spcBef>
              <a:buChar char="•"/>
              <a:defRPr sz="24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000">
                <a:solidFill>
                  <a:schemeClr val="tx1"/>
                </a:solidFill>
                <a:latin typeface="Times" pitchFamily="2" charset="0"/>
                <a:ea typeface="ＭＳ Ｐゴシック" panose="020B0600070205080204" pitchFamily="34" charset="-128"/>
              </a:defRPr>
            </a:lvl2pPr>
            <a:lvl3pPr marL="1143000" indent="-228600">
              <a:spcBef>
                <a:spcPct val="20000"/>
              </a:spcBef>
              <a:buChar char="•"/>
              <a:defRPr>
                <a:solidFill>
                  <a:schemeClr val="tx1"/>
                </a:solidFill>
                <a:latin typeface="Times" pitchFamily="2" charset="0"/>
                <a:ea typeface="ＭＳ Ｐゴシック" panose="020B0600070205080204" pitchFamily="34" charset="-128"/>
              </a:defRPr>
            </a:lvl3pPr>
            <a:lvl4pPr marL="1600200" indent="-228600">
              <a:spcBef>
                <a:spcPct val="20000"/>
              </a:spcBef>
              <a:buChar char="–"/>
              <a:defRPr>
                <a:solidFill>
                  <a:schemeClr val="tx1"/>
                </a:solidFill>
                <a:latin typeface="Times" pitchFamily="2" charset="0"/>
                <a:ea typeface="ＭＳ Ｐゴシック" panose="020B0600070205080204" pitchFamily="34" charset="-128"/>
              </a:defRPr>
            </a:lvl4pPr>
            <a:lvl5pPr marL="2057400" indent="-228600">
              <a:spcBef>
                <a:spcPct val="20000"/>
              </a:spcBef>
              <a:buChar char="»"/>
              <a:defRPr>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9pPr>
          </a:lstStyle>
          <a:p>
            <a:pPr algn="ctr">
              <a:spcBef>
                <a:spcPct val="0"/>
              </a:spcBef>
              <a:buFontTx/>
              <a:buNone/>
            </a:pPr>
            <a:r>
              <a:rPr lang="en-US" altLang="en-US" sz="1200">
                <a:latin typeface="Arial" panose="020B0604020202020204" pitchFamily="34" charset="0"/>
              </a:rPr>
              <a:t>Focal</a:t>
            </a:r>
          </a:p>
          <a:p>
            <a:pPr algn="ctr">
              <a:spcBef>
                <a:spcPct val="0"/>
              </a:spcBef>
              <a:buFontTx/>
              <a:buNone/>
            </a:pPr>
            <a:r>
              <a:rPr lang="en-US" altLang="en-US" sz="1200">
                <a:latin typeface="Arial" panose="020B0604020202020204" pitchFamily="34" charset="0"/>
              </a:rPr>
              <a:t>Plane</a:t>
            </a:r>
          </a:p>
        </p:txBody>
      </p:sp>
      <p:sp>
        <p:nvSpPr>
          <p:cNvPr id="30745" name="Text Box 26">
            <a:extLst>
              <a:ext uri="{FF2B5EF4-FFF2-40B4-BE49-F238E27FC236}">
                <a16:creationId xmlns:a16="http://schemas.microsoft.com/office/drawing/2014/main" id="{299C744F-1346-56F1-B0AE-9CF83D2194ED}"/>
              </a:ext>
            </a:extLst>
          </p:cNvPr>
          <p:cNvSpPr txBox="1">
            <a:spLocks noChangeArrowheads="1"/>
          </p:cNvSpPr>
          <p:nvPr/>
        </p:nvSpPr>
        <p:spPr bwMode="auto">
          <a:xfrm>
            <a:off x="0" y="5519738"/>
            <a:ext cx="9858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432" tIns="45716" rIns="91432" bIns="45716">
            <a:spAutoFit/>
          </a:bodyPr>
          <a:lstStyle>
            <a:lvl1pPr>
              <a:spcBef>
                <a:spcPct val="20000"/>
              </a:spcBef>
              <a:buChar char="•"/>
              <a:defRPr sz="24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000">
                <a:solidFill>
                  <a:schemeClr val="tx1"/>
                </a:solidFill>
                <a:latin typeface="Times" pitchFamily="2" charset="0"/>
                <a:ea typeface="ＭＳ Ｐゴシック" panose="020B0600070205080204" pitchFamily="34" charset="-128"/>
              </a:defRPr>
            </a:lvl2pPr>
            <a:lvl3pPr marL="1143000" indent="-228600">
              <a:spcBef>
                <a:spcPct val="20000"/>
              </a:spcBef>
              <a:buChar char="•"/>
              <a:defRPr>
                <a:solidFill>
                  <a:schemeClr val="tx1"/>
                </a:solidFill>
                <a:latin typeface="Times" pitchFamily="2" charset="0"/>
                <a:ea typeface="ＭＳ Ｐゴシック" panose="020B0600070205080204" pitchFamily="34" charset="-128"/>
              </a:defRPr>
            </a:lvl3pPr>
            <a:lvl4pPr marL="1600200" indent="-228600">
              <a:spcBef>
                <a:spcPct val="20000"/>
              </a:spcBef>
              <a:buChar char="–"/>
              <a:defRPr>
                <a:solidFill>
                  <a:schemeClr val="tx1"/>
                </a:solidFill>
                <a:latin typeface="Times" pitchFamily="2" charset="0"/>
                <a:ea typeface="ＭＳ Ｐゴシック" panose="020B0600070205080204" pitchFamily="34" charset="-128"/>
              </a:defRPr>
            </a:lvl4pPr>
            <a:lvl5pPr marL="2057400" indent="-228600">
              <a:spcBef>
                <a:spcPct val="20000"/>
              </a:spcBef>
              <a:buChar char="»"/>
              <a:defRPr>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9pPr>
          </a:lstStyle>
          <a:p>
            <a:pPr algn="ctr">
              <a:spcBef>
                <a:spcPct val="0"/>
              </a:spcBef>
              <a:buFontTx/>
              <a:buNone/>
            </a:pPr>
            <a:r>
              <a:rPr lang="en-US" altLang="en-US" sz="1200">
                <a:latin typeface="Arial" panose="020B0604020202020204" pitchFamily="34" charset="0"/>
              </a:rPr>
              <a:t>Focal Plane</a:t>
            </a:r>
          </a:p>
          <a:p>
            <a:pPr algn="ctr">
              <a:spcBef>
                <a:spcPct val="0"/>
              </a:spcBef>
              <a:buFontTx/>
              <a:buNone/>
            </a:pPr>
            <a:r>
              <a:rPr lang="en-US" altLang="en-US" sz="1200">
                <a:latin typeface="Arial" panose="020B0604020202020204" pitchFamily="34" charset="0"/>
              </a:rPr>
              <a:t>Electronics</a:t>
            </a:r>
          </a:p>
        </p:txBody>
      </p:sp>
      <p:sp>
        <p:nvSpPr>
          <p:cNvPr id="30746" name="Line 27">
            <a:extLst>
              <a:ext uri="{FF2B5EF4-FFF2-40B4-BE49-F238E27FC236}">
                <a16:creationId xmlns:a16="http://schemas.microsoft.com/office/drawing/2014/main" id="{0B87F332-73C9-DF34-6D6C-723B4EDF1A9D}"/>
              </a:ext>
            </a:extLst>
          </p:cNvPr>
          <p:cNvSpPr>
            <a:spLocks noChangeShapeType="1"/>
          </p:cNvSpPr>
          <p:nvPr/>
        </p:nvSpPr>
        <p:spPr bwMode="auto">
          <a:xfrm flipH="1">
            <a:off x="3487738" y="2173288"/>
            <a:ext cx="666750" cy="1470025"/>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0747" name="AutoShape 28">
            <a:extLst>
              <a:ext uri="{FF2B5EF4-FFF2-40B4-BE49-F238E27FC236}">
                <a16:creationId xmlns:a16="http://schemas.microsoft.com/office/drawing/2014/main" id="{59D713A2-43A1-C4FC-652B-3112FEF94795}"/>
              </a:ext>
            </a:extLst>
          </p:cNvPr>
          <p:cNvSpPr>
            <a:spLocks noChangeArrowheads="1"/>
          </p:cNvSpPr>
          <p:nvPr/>
        </p:nvSpPr>
        <p:spPr bwMode="auto">
          <a:xfrm rot="16641628" flipH="1">
            <a:off x="405606" y="3475832"/>
            <a:ext cx="2252663" cy="177800"/>
          </a:xfrm>
          <a:prstGeom prst="rightArrow">
            <a:avLst>
              <a:gd name="adj1" fmla="val 33741"/>
              <a:gd name="adj2" fmla="val 64932"/>
            </a:avLst>
          </a:prstGeom>
          <a:solidFill>
            <a:srgbClr val="FFFF00"/>
          </a:solidFill>
          <a:ln w="12700">
            <a:solidFill>
              <a:schemeClr val="tx1"/>
            </a:solidFill>
            <a:miter lim="800000"/>
            <a:headEnd/>
            <a:tailEnd/>
          </a:ln>
        </p:spPr>
        <p:txBody>
          <a:bodyPr wrap="none" anchor="ctr"/>
          <a:lstStyle>
            <a:lvl1pPr>
              <a:spcBef>
                <a:spcPct val="20000"/>
              </a:spcBef>
              <a:buChar char="•"/>
              <a:defRPr sz="24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000">
                <a:solidFill>
                  <a:schemeClr val="tx1"/>
                </a:solidFill>
                <a:latin typeface="Times" pitchFamily="2" charset="0"/>
                <a:ea typeface="ＭＳ Ｐゴシック" panose="020B0600070205080204" pitchFamily="34" charset="-128"/>
              </a:defRPr>
            </a:lvl2pPr>
            <a:lvl3pPr marL="1143000" indent="-228600">
              <a:spcBef>
                <a:spcPct val="20000"/>
              </a:spcBef>
              <a:buChar char="•"/>
              <a:defRPr>
                <a:solidFill>
                  <a:schemeClr val="tx1"/>
                </a:solidFill>
                <a:latin typeface="Times" pitchFamily="2" charset="0"/>
                <a:ea typeface="ＭＳ Ｐゴシック" panose="020B0600070205080204" pitchFamily="34" charset="-128"/>
              </a:defRPr>
            </a:lvl3pPr>
            <a:lvl4pPr marL="1600200" indent="-228600">
              <a:spcBef>
                <a:spcPct val="20000"/>
              </a:spcBef>
              <a:buChar char="–"/>
              <a:defRPr>
                <a:solidFill>
                  <a:schemeClr val="tx1"/>
                </a:solidFill>
                <a:latin typeface="Times" pitchFamily="2" charset="0"/>
                <a:ea typeface="ＭＳ Ｐゴシック" panose="020B0600070205080204" pitchFamily="34" charset="-128"/>
              </a:defRPr>
            </a:lvl4pPr>
            <a:lvl5pPr marL="2057400" indent="-228600">
              <a:spcBef>
                <a:spcPct val="20000"/>
              </a:spcBef>
              <a:buChar char="»"/>
              <a:defRPr>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9pPr>
          </a:lstStyle>
          <a:p>
            <a:pPr algn="ctr">
              <a:spcBef>
                <a:spcPct val="0"/>
              </a:spcBef>
              <a:buFontTx/>
              <a:buNone/>
            </a:pPr>
            <a:endParaRPr lang="en-US" altLang="en-US"/>
          </a:p>
        </p:txBody>
      </p:sp>
      <p:sp>
        <p:nvSpPr>
          <p:cNvPr id="30748" name="AutoShape 29">
            <a:extLst>
              <a:ext uri="{FF2B5EF4-FFF2-40B4-BE49-F238E27FC236}">
                <a16:creationId xmlns:a16="http://schemas.microsoft.com/office/drawing/2014/main" id="{C086D588-E5D9-6AEC-FF59-0EE42FE0D511}"/>
              </a:ext>
            </a:extLst>
          </p:cNvPr>
          <p:cNvSpPr>
            <a:spLocks noChangeArrowheads="1"/>
          </p:cNvSpPr>
          <p:nvPr/>
        </p:nvSpPr>
        <p:spPr bwMode="auto">
          <a:xfrm rot="4895107" flipH="1">
            <a:off x="331787" y="3862388"/>
            <a:ext cx="3108325" cy="177800"/>
          </a:xfrm>
          <a:prstGeom prst="rightArrow">
            <a:avLst>
              <a:gd name="adj1" fmla="val 33741"/>
              <a:gd name="adj2" fmla="val 89596"/>
            </a:avLst>
          </a:prstGeom>
          <a:solidFill>
            <a:srgbClr val="FFFF00"/>
          </a:solidFill>
          <a:ln w="12700">
            <a:solidFill>
              <a:schemeClr val="tx1"/>
            </a:solidFill>
            <a:miter lim="800000"/>
            <a:headEnd/>
            <a:tailEnd/>
          </a:ln>
        </p:spPr>
        <p:txBody>
          <a:bodyPr wrap="none" anchor="ctr"/>
          <a:lstStyle>
            <a:lvl1pPr>
              <a:spcBef>
                <a:spcPct val="20000"/>
              </a:spcBef>
              <a:buChar char="•"/>
              <a:defRPr sz="24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000">
                <a:solidFill>
                  <a:schemeClr val="tx1"/>
                </a:solidFill>
                <a:latin typeface="Times" pitchFamily="2" charset="0"/>
                <a:ea typeface="ＭＳ Ｐゴシック" panose="020B0600070205080204" pitchFamily="34" charset="-128"/>
              </a:defRPr>
            </a:lvl2pPr>
            <a:lvl3pPr marL="1143000" indent="-228600">
              <a:spcBef>
                <a:spcPct val="20000"/>
              </a:spcBef>
              <a:buChar char="•"/>
              <a:defRPr>
                <a:solidFill>
                  <a:schemeClr val="tx1"/>
                </a:solidFill>
                <a:latin typeface="Times" pitchFamily="2" charset="0"/>
                <a:ea typeface="ＭＳ Ｐゴシック" panose="020B0600070205080204" pitchFamily="34" charset="-128"/>
              </a:defRPr>
            </a:lvl3pPr>
            <a:lvl4pPr marL="1600200" indent="-228600">
              <a:spcBef>
                <a:spcPct val="20000"/>
              </a:spcBef>
              <a:buChar char="–"/>
              <a:defRPr>
                <a:solidFill>
                  <a:schemeClr val="tx1"/>
                </a:solidFill>
                <a:latin typeface="Times" pitchFamily="2" charset="0"/>
                <a:ea typeface="ＭＳ Ｐゴシック" panose="020B0600070205080204" pitchFamily="34" charset="-128"/>
              </a:defRPr>
            </a:lvl4pPr>
            <a:lvl5pPr marL="2057400" indent="-228600">
              <a:spcBef>
                <a:spcPct val="20000"/>
              </a:spcBef>
              <a:buChar char="»"/>
              <a:defRPr>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9pPr>
          </a:lstStyle>
          <a:p>
            <a:pPr algn="ctr">
              <a:spcBef>
                <a:spcPct val="0"/>
              </a:spcBef>
              <a:buFontTx/>
              <a:buNone/>
            </a:pPr>
            <a:endParaRPr lang="en-US" altLang="en-US"/>
          </a:p>
        </p:txBody>
      </p:sp>
      <p:sp>
        <p:nvSpPr>
          <p:cNvPr id="30749" name="AutoShape 30">
            <a:extLst>
              <a:ext uri="{FF2B5EF4-FFF2-40B4-BE49-F238E27FC236}">
                <a16:creationId xmlns:a16="http://schemas.microsoft.com/office/drawing/2014/main" id="{62613F7F-2F88-13E6-0A36-511BA0D898DC}"/>
              </a:ext>
            </a:extLst>
          </p:cNvPr>
          <p:cNvSpPr>
            <a:spLocks noChangeArrowheads="1"/>
          </p:cNvSpPr>
          <p:nvPr/>
        </p:nvSpPr>
        <p:spPr bwMode="auto">
          <a:xfrm rot="16106829" flipH="1">
            <a:off x="1208087" y="4572001"/>
            <a:ext cx="1755775" cy="177800"/>
          </a:xfrm>
          <a:prstGeom prst="rightArrow">
            <a:avLst>
              <a:gd name="adj1" fmla="val 33741"/>
              <a:gd name="adj2" fmla="val 50609"/>
            </a:avLst>
          </a:prstGeom>
          <a:solidFill>
            <a:srgbClr val="FFFF00"/>
          </a:solidFill>
          <a:ln w="12700">
            <a:solidFill>
              <a:schemeClr val="tx1"/>
            </a:solidFill>
            <a:miter lim="800000"/>
            <a:headEnd/>
            <a:tailEnd/>
          </a:ln>
        </p:spPr>
        <p:txBody>
          <a:bodyPr wrap="none" anchor="ctr"/>
          <a:lstStyle>
            <a:lvl1pPr>
              <a:spcBef>
                <a:spcPct val="20000"/>
              </a:spcBef>
              <a:buChar char="•"/>
              <a:defRPr sz="24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000">
                <a:solidFill>
                  <a:schemeClr val="tx1"/>
                </a:solidFill>
                <a:latin typeface="Times" pitchFamily="2" charset="0"/>
                <a:ea typeface="ＭＳ Ｐゴシック" panose="020B0600070205080204" pitchFamily="34" charset="-128"/>
              </a:defRPr>
            </a:lvl2pPr>
            <a:lvl3pPr marL="1143000" indent="-228600">
              <a:spcBef>
                <a:spcPct val="20000"/>
              </a:spcBef>
              <a:buChar char="•"/>
              <a:defRPr>
                <a:solidFill>
                  <a:schemeClr val="tx1"/>
                </a:solidFill>
                <a:latin typeface="Times" pitchFamily="2" charset="0"/>
                <a:ea typeface="ＭＳ Ｐゴシック" panose="020B0600070205080204" pitchFamily="34" charset="-128"/>
              </a:defRPr>
            </a:lvl3pPr>
            <a:lvl4pPr marL="1600200" indent="-228600">
              <a:spcBef>
                <a:spcPct val="20000"/>
              </a:spcBef>
              <a:buChar char="–"/>
              <a:defRPr>
                <a:solidFill>
                  <a:schemeClr val="tx1"/>
                </a:solidFill>
                <a:latin typeface="Times" pitchFamily="2" charset="0"/>
                <a:ea typeface="ＭＳ Ｐゴシック" panose="020B0600070205080204" pitchFamily="34" charset="-128"/>
              </a:defRPr>
            </a:lvl4pPr>
            <a:lvl5pPr marL="2057400" indent="-228600">
              <a:spcBef>
                <a:spcPct val="20000"/>
              </a:spcBef>
              <a:buChar char="»"/>
              <a:defRPr>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9pPr>
          </a:lstStyle>
          <a:p>
            <a:pPr algn="ctr">
              <a:spcBef>
                <a:spcPct val="0"/>
              </a:spcBef>
              <a:buFontTx/>
              <a:buNone/>
            </a:pPr>
            <a:endParaRPr lang="en-US" altLang="en-US"/>
          </a:p>
        </p:txBody>
      </p:sp>
      <p:sp>
        <p:nvSpPr>
          <p:cNvPr id="30750" name="AutoShape 31">
            <a:extLst>
              <a:ext uri="{FF2B5EF4-FFF2-40B4-BE49-F238E27FC236}">
                <a16:creationId xmlns:a16="http://schemas.microsoft.com/office/drawing/2014/main" id="{2F1E9BDC-69AB-6515-2E08-C1DD455582D8}"/>
              </a:ext>
            </a:extLst>
          </p:cNvPr>
          <p:cNvSpPr>
            <a:spLocks noChangeArrowheads="1"/>
          </p:cNvSpPr>
          <p:nvPr/>
        </p:nvSpPr>
        <p:spPr bwMode="auto">
          <a:xfrm rot="12890" flipH="1">
            <a:off x="2014538" y="3713163"/>
            <a:ext cx="4054475" cy="177800"/>
          </a:xfrm>
          <a:prstGeom prst="rightArrow">
            <a:avLst>
              <a:gd name="adj1" fmla="val 33741"/>
              <a:gd name="adj2" fmla="val 116868"/>
            </a:avLst>
          </a:prstGeom>
          <a:solidFill>
            <a:srgbClr val="FFFF00"/>
          </a:solidFill>
          <a:ln w="12700">
            <a:solidFill>
              <a:schemeClr val="tx1"/>
            </a:solidFill>
            <a:miter lim="800000"/>
            <a:headEnd/>
            <a:tailEnd/>
          </a:ln>
        </p:spPr>
        <p:txBody>
          <a:bodyPr wrap="none" anchor="ctr"/>
          <a:lstStyle>
            <a:lvl1pPr>
              <a:spcBef>
                <a:spcPct val="20000"/>
              </a:spcBef>
              <a:buChar char="•"/>
              <a:defRPr sz="24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000">
                <a:solidFill>
                  <a:schemeClr val="tx1"/>
                </a:solidFill>
                <a:latin typeface="Times" pitchFamily="2" charset="0"/>
                <a:ea typeface="ＭＳ Ｐゴシック" panose="020B0600070205080204" pitchFamily="34" charset="-128"/>
              </a:defRPr>
            </a:lvl2pPr>
            <a:lvl3pPr marL="1143000" indent="-228600">
              <a:spcBef>
                <a:spcPct val="20000"/>
              </a:spcBef>
              <a:buChar char="•"/>
              <a:defRPr>
                <a:solidFill>
                  <a:schemeClr val="tx1"/>
                </a:solidFill>
                <a:latin typeface="Times" pitchFamily="2" charset="0"/>
                <a:ea typeface="ＭＳ Ｐゴシック" panose="020B0600070205080204" pitchFamily="34" charset="-128"/>
              </a:defRPr>
            </a:lvl3pPr>
            <a:lvl4pPr marL="1600200" indent="-228600">
              <a:spcBef>
                <a:spcPct val="20000"/>
              </a:spcBef>
              <a:buChar char="–"/>
              <a:defRPr>
                <a:solidFill>
                  <a:schemeClr val="tx1"/>
                </a:solidFill>
                <a:latin typeface="Times" pitchFamily="2" charset="0"/>
                <a:ea typeface="ＭＳ Ｐゴシック" panose="020B0600070205080204" pitchFamily="34" charset="-128"/>
              </a:defRPr>
            </a:lvl4pPr>
            <a:lvl5pPr marL="2057400" indent="-228600">
              <a:spcBef>
                <a:spcPct val="20000"/>
              </a:spcBef>
              <a:buChar char="»"/>
              <a:defRPr>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9pPr>
          </a:lstStyle>
          <a:p>
            <a:pPr algn="ctr">
              <a:spcBef>
                <a:spcPct val="0"/>
              </a:spcBef>
              <a:buFontTx/>
              <a:buNone/>
            </a:pPr>
            <a:endParaRPr lang="en-US" altLang="en-US"/>
          </a:p>
        </p:txBody>
      </p:sp>
      <p:sp>
        <p:nvSpPr>
          <p:cNvPr id="30751" name="AutoShape 32">
            <a:extLst>
              <a:ext uri="{FF2B5EF4-FFF2-40B4-BE49-F238E27FC236}">
                <a16:creationId xmlns:a16="http://schemas.microsoft.com/office/drawing/2014/main" id="{8A0CB8FE-C66F-7519-BFE3-FBCD4CB42E9E}"/>
              </a:ext>
            </a:extLst>
          </p:cNvPr>
          <p:cNvSpPr>
            <a:spLocks noChangeArrowheads="1"/>
          </p:cNvSpPr>
          <p:nvPr/>
        </p:nvSpPr>
        <p:spPr bwMode="auto">
          <a:xfrm rot="11542169" flipH="1">
            <a:off x="3054350" y="3409950"/>
            <a:ext cx="3143250" cy="177800"/>
          </a:xfrm>
          <a:prstGeom prst="rightArrow">
            <a:avLst>
              <a:gd name="adj1" fmla="val 33741"/>
              <a:gd name="adj2" fmla="val 90603"/>
            </a:avLst>
          </a:prstGeom>
          <a:solidFill>
            <a:srgbClr val="FFFF00"/>
          </a:solidFill>
          <a:ln w="12700">
            <a:solidFill>
              <a:schemeClr val="tx1"/>
            </a:solidFill>
            <a:miter lim="800000"/>
            <a:headEnd/>
            <a:tailEnd/>
          </a:ln>
        </p:spPr>
        <p:txBody>
          <a:bodyPr wrap="none" anchor="ctr"/>
          <a:lstStyle>
            <a:lvl1pPr>
              <a:spcBef>
                <a:spcPct val="20000"/>
              </a:spcBef>
              <a:buChar char="•"/>
              <a:defRPr sz="24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000">
                <a:solidFill>
                  <a:schemeClr val="tx1"/>
                </a:solidFill>
                <a:latin typeface="Times" pitchFamily="2" charset="0"/>
                <a:ea typeface="ＭＳ Ｐゴシック" panose="020B0600070205080204" pitchFamily="34" charset="-128"/>
              </a:defRPr>
            </a:lvl2pPr>
            <a:lvl3pPr marL="1143000" indent="-228600">
              <a:spcBef>
                <a:spcPct val="20000"/>
              </a:spcBef>
              <a:buChar char="•"/>
              <a:defRPr>
                <a:solidFill>
                  <a:schemeClr val="tx1"/>
                </a:solidFill>
                <a:latin typeface="Times" pitchFamily="2" charset="0"/>
                <a:ea typeface="ＭＳ Ｐゴシック" panose="020B0600070205080204" pitchFamily="34" charset="-128"/>
              </a:defRPr>
            </a:lvl3pPr>
            <a:lvl4pPr marL="1600200" indent="-228600">
              <a:spcBef>
                <a:spcPct val="20000"/>
              </a:spcBef>
              <a:buChar char="–"/>
              <a:defRPr>
                <a:solidFill>
                  <a:schemeClr val="tx1"/>
                </a:solidFill>
                <a:latin typeface="Times" pitchFamily="2" charset="0"/>
                <a:ea typeface="ＭＳ Ｐゴシック" panose="020B0600070205080204" pitchFamily="34" charset="-128"/>
              </a:defRPr>
            </a:lvl4pPr>
            <a:lvl5pPr marL="2057400" indent="-228600">
              <a:spcBef>
                <a:spcPct val="20000"/>
              </a:spcBef>
              <a:buChar char="»"/>
              <a:defRPr>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9pPr>
          </a:lstStyle>
          <a:p>
            <a:pPr algn="ctr">
              <a:spcBef>
                <a:spcPct val="0"/>
              </a:spcBef>
              <a:buFontTx/>
              <a:buNone/>
            </a:pPr>
            <a:endParaRPr lang="en-US" altLang="en-US"/>
          </a:p>
        </p:txBody>
      </p:sp>
      <p:sp>
        <p:nvSpPr>
          <p:cNvPr id="30752" name="AutoShape 33">
            <a:extLst>
              <a:ext uri="{FF2B5EF4-FFF2-40B4-BE49-F238E27FC236}">
                <a16:creationId xmlns:a16="http://schemas.microsoft.com/office/drawing/2014/main" id="{4E810E95-3CB5-012E-B82F-D16A7FBB9FF7}"/>
              </a:ext>
            </a:extLst>
          </p:cNvPr>
          <p:cNvSpPr>
            <a:spLocks noChangeArrowheads="1"/>
          </p:cNvSpPr>
          <p:nvPr/>
        </p:nvSpPr>
        <p:spPr bwMode="auto">
          <a:xfrm flipH="1">
            <a:off x="2908300" y="3065463"/>
            <a:ext cx="6021388" cy="177800"/>
          </a:xfrm>
          <a:prstGeom prst="rightArrow">
            <a:avLst>
              <a:gd name="adj1" fmla="val 33741"/>
              <a:gd name="adj2" fmla="val 173564"/>
            </a:avLst>
          </a:prstGeom>
          <a:solidFill>
            <a:srgbClr val="FFFF00"/>
          </a:solidFill>
          <a:ln w="12700">
            <a:solidFill>
              <a:schemeClr val="tx1"/>
            </a:solidFill>
            <a:miter lim="800000"/>
            <a:headEnd/>
            <a:tailEnd/>
          </a:ln>
        </p:spPr>
        <p:txBody>
          <a:bodyPr wrap="none" anchor="ctr"/>
          <a:lstStyle>
            <a:lvl1pPr>
              <a:spcBef>
                <a:spcPct val="20000"/>
              </a:spcBef>
              <a:buChar char="•"/>
              <a:defRPr sz="24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000">
                <a:solidFill>
                  <a:schemeClr val="tx1"/>
                </a:solidFill>
                <a:latin typeface="Times" pitchFamily="2" charset="0"/>
                <a:ea typeface="ＭＳ Ｐゴシック" panose="020B0600070205080204" pitchFamily="34" charset="-128"/>
              </a:defRPr>
            </a:lvl2pPr>
            <a:lvl3pPr marL="1143000" indent="-228600">
              <a:spcBef>
                <a:spcPct val="20000"/>
              </a:spcBef>
              <a:buChar char="•"/>
              <a:defRPr>
                <a:solidFill>
                  <a:schemeClr val="tx1"/>
                </a:solidFill>
                <a:latin typeface="Times" pitchFamily="2" charset="0"/>
                <a:ea typeface="ＭＳ Ｐゴシック" panose="020B0600070205080204" pitchFamily="34" charset="-128"/>
              </a:defRPr>
            </a:lvl3pPr>
            <a:lvl4pPr marL="1600200" indent="-228600">
              <a:spcBef>
                <a:spcPct val="20000"/>
              </a:spcBef>
              <a:buChar char="–"/>
              <a:defRPr>
                <a:solidFill>
                  <a:schemeClr val="tx1"/>
                </a:solidFill>
                <a:latin typeface="Times" pitchFamily="2" charset="0"/>
                <a:ea typeface="ＭＳ Ｐゴシック" panose="020B0600070205080204" pitchFamily="34" charset="-128"/>
              </a:defRPr>
            </a:lvl4pPr>
            <a:lvl5pPr marL="2057400" indent="-228600">
              <a:spcBef>
                <a:spcPct val="20000"/>
              </a:spcBef>
              <a:buChar char="»"/>
              <a:defRPr>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9pPr>
          </a:lstStyle>
          <a:p>
            <a:pPr algn="ctr">
              <a:spcBef>
                <a:spcPct val="0"/>
              </a:spcBef>
              <a:buFontTx/>
              <a:buNone/>
            </a:pPr>
            <a:endParaRPr lang="en-US" altLang="en-US"/>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a:extLst>
              <a:ext uri="{FF2B5EF4-FFF2-40B4-BE49-F238E27FC236}">
                <a16:creationId xmlns:a16="http://schemas.microsoft.com/office/drawing/2014/main" id="{9F9B1337-840B-10C1-2DEF-0CC1C998954D}"/>
              </a:ext>
            </a:extLst>
          </p:cNvPr>
          <p:cNvSpPr>
            <a:spLocks noGrp="1" noChangeArrowheads="1"/>
          </p:cNvSpPr>
          <p:nvPr>
            <p:ph type="title"/>
          </p:nvPr>
        </p:nvSpPr>
        <p:spPr/>
        <p:txBody>
          <a:bodyPr/>
          <a:lstStyle/>
          <a:p>
            <a:r>
              <a:rPr lang="en-US" altLang="en-US">
                <a:ea typeface="ＭＳ Ｐゴシック" panose="020B0600070205080204" pitchFamily="34" charset="-128"/>
              </a:rPr>
              <a:t>Installing the Primary Mirror</a:t>
            </a:r>
          </a:p>
        </p:txBody>
      </p:sp>
      <p:pic>
        <p:nvPicPr>
          <p:cNvPr id="31746" name="Picture 3" descr="P1010002.JPG                                                   0000004Ahome                           00000000:">
            <a:extLst>
              <a:ext uri="{FF2B5EF4-FFF2-40B4-BE49-F238E27FC236}">
                <a16:creationId xmlns:a16="http://schemas.microsoft.com/office/drawing/2014/main" id="{7DC3F2C5-D2AE-C125-FEFF-A6CEB36354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838200"/>
            <a:ext cx="7804150" cy="585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769" name="Object 2">
            <a:extLst>
              <a:ext uri="{FF2B5EF4-FFF2-40B4-BE49-F238E27FC236}">
                <a16:creationId xmlns:a16="http://schemas.microsoft.com/office/drawing/2014/main" id="{792DE62A-AEAA-E530-E0AF-DC739C47DA06}"/>
              </a:ext>
            </a:extLst>
          </p:cNvPr>
          <p:cNvGraphicFramePr>
            <a:graphicFrameLocks noGrp="1" noChangeAspect="1"/>
          </p:cNvGraphicFramePr>
          <p:nvPr>
            <p:ph sz="quarter" idx="1"/>
          </p:nvPr>
        </p:nvGraphicFramePr>
        <p:xfrm>
          <a:off x="0" y="954088"/>
          <a:ext cx="9220200" cy="2876550"/>
        </p:xfrm>
        <a:graphic>
          <a:graphicData uri="http://schemas.openxmlformats.org/presentationml/2006/ole">
            <mc:AlternateContent xmlns:mc="http://schemas.openxmlformats.org/markup-compatibility/2006">
              <mc:Choice xmlns:v="urn:schemas-microsoft-com:vml" Requires="v">
                <p:oleObj name="VISIO" r:id="rId3" imgW="7378700" imgH="2298700" progId="Visio.Drawing.6">
                  <p:embed/>
                </p:oleObj>
              </mc:Choice>
              <mc:Fallback>
                <p:oleObj name="VISIO" r:id="rId3" imgW="7378700" imgH="2298700" progId="Visio.Drawing.6">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54088"/>
                        <a:ext cx="9220200" cy="287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32770" name="Rectangle 3">
            <a:extLst>
              <a:ext uri="{FF2B5EF4-FFF2-40B4-BE49-F238E27FC236}">
                <a16:creationId xmlns:a16="http://schemas.microsoft.com/office/drawing/2014/main" id="{36FE7CF7-BFA5-F798-592F-F6A4133DAF17}"/>
              </a:ext>
            </a:extLst>
          </p:cNvPr>
          <p:cNvSpPr>
            <a:spLocks noGrp="1" noChangeArrowheads="1"/>
          </p:cNvSpPr>
          <p:nvPr>
            <p:ph type="title"/>
          </p:nvPr>
        </p:nvSpPr>
        <p:spPr/>
        <p:txBody>
          <a:bodyPr/>
          <a:lstStyle/>
          <a:p>
            <a:r>
              <a:rPr lang="en-US" altLang="en-US">
                <a:ea typeface="ＭＳ Ｐゴシック" panose="020B0600070205080204" pitchFamily="34" charset="-128"/>
              </a:rPr>
              <a:t>HiRISE Focal Plane Assembly</a:t>
            </a:r>
          </a:p>
        </p:txBody>
      </p:sp>
      <p:sp>
        <p:nvSpPr>
          <p:cNvPr id="32771" name="Rectangle 4">
            <a:extLst>
              <a:ext uri="{FF2B5EF4-FFF2-40B4-BE49-F238E27FC236}">
                <a16:creationId xmlns:a16="http://schemas.microsoft.com/office/drawing/2014/main" id="{4ECA6DD1-152B-8F98-2161-11B220E7F765}"/>
              </a:ext>
            </a:extLst>
          </p:cNvPr>
          <p:cNvSpPr>
            <a:spLocks noGrp="1" noChangeArrowheads="1"/>
          </p:cNvSpPr>
          <p:nvPr>
            <p:ph type="body" sz="half" idx="3"/>
          </p:nvPr>
        </p:nvSpPr>
        <p:spPr>
          <a:xfrm>
            <a:off x="-304800" y="3962400"/>
            <a:ext cx="4648200" cy="2082800"/>
          </a:xfrm>
        </p:spPr>
        <p:txBody>
          <a:bodyPr/>
          <a:lstStyle/>
          <a:p>
            <a:pPr>
              <a:lnSpc>
                <a:spcPct val="90000"/>
              </a:lnSpc>
            </a:pPr>
            <a:r>
              <a:rPr lang="en-US" altLang="en-US" sz="1800">
                <a:ea typeface="ＭＳ Ｐゴシック" panose="020B0600070205080204" pitchFamily="34" charset="-128"/>
              </a:rPr>
              <a:t>14 CCDs (2048 x 128 pixels):</a:t>
            </a:r>
          </a:p>
          <a:p>
            <a:pPr lvl="1">
              <a:lnSpc>
                <a:spcPct val="90000"/>
              </a:lnSpc>
            </a:pPr>
            <a:r>
              <a:rPr lang="en-US" altLang="en-US" sz="1800">
                <a:ea typeface="ＭＳ Ｐゴシック" panose="020B0600070205080204" pitchFamily="34" charset="-128"/>
              </a:rPr>
              <a:t>10 CCDs Form Red Channel (20,000 pixels)</a:t>
            </a:r>
          </a:p>
          <a:p>
            <a:pPr lvl="1">
              <a:lnSpc>
                <a:spcPct val="90000"/>
              </a:lnSpc>
            </a:pPr>
            <a:r>
              <a:rPr lang="en-US" altLang="en-US" sz="1800">
                <a:ea typeface="ＭＳ Ｐゴシック" panose="020B0600070205080204" pitchFamily="34" charset="-128"/>
              </a:rPr>
              <a:t>2 CCDs Form Blue-Green Channel (4000 pixels)</a:t>
            </a:r>
          </a:p>
          <a:p>
            <a:pPr lvl="1">
              <a:lnSpc>
                <a:spcPct val="90000"/>
              </a:lnSpc>
            </a:pPr>
            <a:r>
              <a:rPr lang="en-US" altLang="en-US" sz="1800">
                <a:ea typeface="ＭＳ Ｐゴシック" panose="020B0600070205080204" pitchFamily="34" charset="-128"/>
              </a:rPr>
              <a:t>2 CCDs Form NIR Channel (4000 pixels)</a:t>
            </a:r>
          </a:p>
        </p:txBody>
      </p:sp>
      <p:sp>
        <p:nvSpPr>
          <p:cNvPr id="32772" name="Rectangle 5">
            <a:extLst>
              <a:ext uri="{FF2B5EF4-FFF2-40B4-BE49-F238E27FC236}">
                <a16:creationId xmlns:a16="http://schemas.microsoft.com/office/drawing/2014/main" id="{2234C0AD-643D-90F2-5967-DF1D9F3ECD3A}"/>
              </a:ext>
            </a:extLst>
          </p:cNvPr>
          <p:cNvSpPr>
            <a:spLocks noChangeArrowheads="1"/>
          </p:cNvSpPr>
          <p:nvPr/>
        </p:nvSpPr>
        <p:spPr bwMode="auto">
          <a:xfrm>
            <a:off x="0" y="3962400"/>
            <a:ext cx="4038600" cy="2286000"/>
          </a:xfrm>
          <a:prstGeom prst="rect">
            <a:avLst/>
          </a:prstGeom>
          <a:solidFill>
            <a:schemeClr val="accent1">
              <a:alpha val="20000"/>
            </a:schemeClr>
          </a:solidFill>
          <a:ln w="19050">
            <a:solidFill>
              <a:schemeClr val="tx1"/>
            </a:solidFill>
            <a:miter lim="800000"/>
            <a:headEnd/>
            <a:tailEnd/>
          </a:ln>
        </p:spPr>
        <p:txBody>
          <a:bodyPr wrap="none" anchor="ctr"/>
          <a:lstStyle>
            <a:lvl1pPr>
              <a:spcBef>
                <a:spcPct val="20000"/>
              </a:spcBef>
              <a:buChar char="•"/>
              <a:defRPr sz="24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000">
                <a:solidFill>
                  <a:schemeClr val="tx1"/>
                </a:solidFill>
                <a:latin typeface="Times" pitchFamily="2" charset="0"/>
                <a:ea typeface="ＭＳ Ｐゴシック" panose="020B0600070205080204" pitchFamily="34" charset="-128"/>
              </a:defRPr>
            </a:lvl2pPr>
            <a:lvl3pPr marL="1143000" indent="-228600">
              <a:spcBef>
                <a:spcPct val="20000"/>
              </a:spcBef>
              <a:buChar char="•"/>
              <a:defRPr>
                <a:solidFill>
                  <a:schemeClr val="tx1"/>
                </a:solidFill>
                <a:latin typeface="Times" pitchFamily="2" charset="0"/>
                <a:ea typeface="ＭＳ Ｐゴシック" panose="020B0600070205080204" pitchFamily="34" charset="-128"/>
              </a:defRPr>
            </a:lvl3pPr>
            <a:lvl4pPr marL="1600200" indent="-228600">
              <a:spcBef>
                <a:spcPct val="20000"/>
              </a:spcBef>
              <a:buChar char="–"/>
              <a:defRPr>
                <a:solidFill>
                  <a:schemeClr val="tx1"/>
                </a:solidFill>
                <a:latin typeface="Times" pitchFamily="2" charset="0"/>
                <a:ea typeface="ＭＳ Ｐゴシック" panose="020B0600070205080204" pitchFamily="34" charset="-128"/>
              </a:defRPr>
            </a:lvl4pPr>
            <a:lvl5pPr marL="2057400" indent="-228600">
              <a:spcBef>
                <a:spcPct val="20000"/>
              </a:spcBef>
              <a:buChar char="»"/>
              <a:defRPr>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9pPr>
          </a:lstStyle>
          <a:p>
            <a:pPr algn="ctr">
              <a:spcBef>
                <a:spcPct val="0"/>
              </a:spcBef>
              <a:buFontTx/>
              <a:buNone/>
            </a:pPr>
            <a:endParaRPr lang="en-US" altLang="en-US"/>
          </a:p>
        </p:txBody>
      </p:sp>
      <p:pic>
        <p:nvPicPr>
          <p:cNvPr id="32773" name="Picture 6" descr="P1010027.JPG                                                   0000029Fhome                           00000000:">
            <a:extLst>
              <a:ext uri="{FF2B5EF4-FFF2-40B4-BE49-F238E27FC236}">
                <a16:creationId xmlns:a16="http://schemas.microsoft.com/office/drawing/2014/main" id="{361CB2B1-3781-AF35-7CA9-9FF91AD5512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3000" y="3714750"/>
            <a:ext cx="4191000"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a:extLst>
              <a:ext uri="{FF2B5EF4-FFF2-40B4-BE49-F238E27FC236}">
                <a16:creationId xmlns:a16="http://schemas.microsoft.com/office/drawing/2014/main" id="{D66FF4A0-20FE-5E1B-F245-847AEBB31444}"/>
              </a:ext>
            </a:extLst>
          </p:cNvPr>
          <p:cNvSpPr>
            <a:spLocks noGrp="1" noChangeArrowheads="1"/>
          </p:cNvSpPr>
          <p:nvPr>
            <p:ph type="title"/>
          </p:nvPr>
        </p:nvSpPr>
        <p:spPr>
          <a:xfrm>
            <a:off x="1233488" y="0"/>
            <a:ext cx="7648575" cy="1143000"/>
          </a:xfrm>
        </p:spPr>
        <p:txBody>
          <a:bodyPr/>
          <a:lstStyle/>
          <a:p>
            <a:r>
              <a:rPr lang="en-US" altLang="en-US" sz="2300">
                <a:ea typeface="ＭＳ Ｐゴシック" panose="020B0600070205080204" pitchFamily="34" charset="-128"/>
              </a:rPr>
              <a:t>TDI (Time Delay and Integration) Increases Signal</a:t>
            </a:r>
            <a:endParaRPr lang="en-US" altLang="en-US">
              <a:ea typeface="ＭＳ Ｐゴシック" panose="020B0600070205080204" pitchFamily="34" charset="-128"/>
            </a:endParaRPr>
          </a:p>
        </p:txBody>
      </p:sp>
      <p:grpSp>
        <p:nvGrpSpPr>
          <p:cNvPr id="34818" name="Group 3">
            <a:extLst>
              <a:ext uri="{FF2B5EF4-FFF2-40B4-BE49-F238E27FC236}">
                <a16:creationId xmlns:a16="http://schemas.microsoft.com/office/drawing/2014/main" id="{A71722F5-BF81-C355-5DB8-4F722AA040C5}"/>
              </a:ext>
            </a:extLst>
          </p:cNvPr>
          <p:cNvGrpSpPr>
            <a:grpSpLocks/>
          </p:cNvGrpSpPr>
          <p:nvPr/>
        </p:nvGrpSpPr>
        <p:grpSpPr bwMode="auto">
          <a:xfrm>
            <a:off x="1371600" y="1371600"/>
            <a:ext cx="7086600" cy="4799013"/>
            <a:chOff x="1296" y="1296"/>
            <a:chExt cx="3792" cy="2400"/>
          </a:xfrm>
        </p:grpSpPr>
        <p:pic>
          <p:nvPicPr>
            <p:cNvPr id="34819" name="Picture 4" descr="Drawing1">
              <a:extLst>
                <a:ext uri="{FF2B5EF4-FFF2-40B4-BE49-F238E27FC236}">
                  <a16:creationId xmlns:a16="http://schemas.microsoft.com/office/drawing/2014/main" id="{3914FA89-AD26-FB57-B254-46ECFCE095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6" y="1296"/>
              <a:ext cx="3792" cy="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0" name="Oval 5">
              <a:extLst>
                <a:ext uri="{FF2B5EF4-FFF2-40B4-BE49-F238E27FC236}">
                  <a16:creationId xmlns:a16="http://schemas.microsoft.com/office/drawing/2014/main" id="{A66D29A7-D29B-6BAF-CD20-1329128D7DD6}"/>
                </a:ext>
              </a:extLst>
            </p:cNvPr>
            <p:cNvSpPr>
              <a:spLocks noChangeArrowheads="1"/>
            </p:cNvSpPr>
            <p:nvPr/>
          </p:nvSpPr>
          <p:spPr bwMode="auto">
            <a:xfrm>
              <a:off x="2488" y="1614"/>
              <a:ext cx="143" cy="159"/>
            </a:xfrm>
            <a:prstGeom prst="ellipse">
              <a:avLst/>
            </a:prstGeom>
            <a:solidFill>
              <a:schemeClr val="tx1"/>
            </a:solidFill>
            <a:ln w="9525">
              <a:solidFill>
                <a:schemeClr val="tx1"/>
              </a:solidFill>
              <a:round/>
              <a:headEnd/>
              <a:tailEnd/>
            </a:ln>
          </p:spPr>
          <p:txBody>
            <a:bodyPr wrap="none" lIns="77381" tIns="38691" rIns="77381" bIns="38691">
              <a:spAutoFit/>
            </a:bodyPr>
            <a:lstStyle>
              <a:lvl1pPr>
                <a:spcBef>
                  <a:spcPct val="20000"/>
                </a:spcBef>
                <a:buChar char="•"/>
                <a:defRPr sz="24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000">
                  <a:solidFill>
                    <a:schemeClr val="tx1"/>
                  </a:solidFill>
                  <a:latin typeface="Times" pitchFamily="2" charset="0"/>
                  <a:ea typeface="ＭＳ Ｐゴシック" panose="020B0600070205080204" pitchFamily="34" charset="-128"/>
                </a:defRPr>
              </a:lvl2pPr>
              <a:lvl3pPr marL="1143000" indent="-228600">
                <a:spcBef>
                  <a:spcPct val="20000"/>
                </a:spcBef>
                <a:buChar char="•"/>
                <a:defRPr>
                  <a:solidFill>
                    <a:schemeClr val="tx1"/>
                  </a:solidFill>
                  <a:latin typeface="Times" pitchFamily="2" charset="0"/>
                  <a:ea typeface="ＭＳ Ｐゴシック" panose="020B0600070205080204" pitchFamily="34" charset="-128"/>
                </a:defRPr>
              </a:lvl3pPr>
              <a:lvl4pPr marL="1600200" indent="-228600">
                <a:spcBef>
                  <a:spcPct val="20000"/>
                </a:spcBef>
                <a:buChar char="–"/>
                <a:defRPr>
                  <a:solidFill>
                    <a:schemeClr val="tx1"/>
                  </a:solidFill>
                  <a:latin typeface="Times" pitchFamily="2" charset="0"/>
                  <a:ea typeface="ＭＳ Ｐゴシック" panose="020B0600070205080204" pitchFamily="34" charset="-128"/>
                </a:defRPr>
              </a:lvl4pPr>
              <a:lvl5pPr marL="2057400" indent="-228600">
                <a:spcBef>
                  <a:spcPct val="20000"/>
                </a:spcBef>
                <a:buChar char="»"/>
                <a:defRPr>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9pPr>
            </a:lstStyle>
            <a:p>
              <a:pPr algn="ctr">
                <a:spcBef>
                  <a:spcPct val="0"/>
                </a:spcBef>
                <a:buFontTx/>
                <a:buNone/>
              </a:pPr>
              <a:endParaRPr lang="en-US" altLang="en-US"/>
            </a:p>
          </p:txBody>
        </p:sp>
        <p:sp>
          <p:nvSpPr>
            <p:cNvPr id="34821" name="Line 6">
              <a:extLst>
                <a:ext uri="{FF2B5EF4-FFF2-40B4-BE49-F238E27FC236}">
                  <a16:creationId xmlns:a16="http://schemas.microsoft.com/office/drawing/2014/main" id="{17E8E3E8-E502-963F-F3D1-87972C687FB1}"/>
                </a:ext>
              </a:extLst>
            </p:cNvPr>
            <p:cNvSpPr>
              <a:spLocks noChangeShapeType="1"/>
            </p:cNvSpPr>
            <p:nvPr/>
          </p:nvSpPr>
          <p:spPr bwMode="auto">
            <a:xfrm>
              <a:off x="2702" y="1694"/>
              <a:ext cx="358"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lIns="77381" tIns="38691" rIns="77381" bIns="38691">
              <a:spAutoFit/>
            </a:bodyPr>
            <a:lstStyle/>
            <a:p>
              <a:endParaRPr lang="en-US"/>
            </a:p>
          </p:txBody>
        </p:sp>
        <p:sp>
          <p:nvSpPr>
            <p:cNvPr id="34822" name="Rectangle 7">
              <a:extLst>
                <a:ext uri="{FF2B5EF4-FFF2-40B4-BE49-F238E27FC236}">
                  <a16:creationId xmlns:a16="http://schemas.microsoft.com/office/drawing/2014/main" id="{DF349489-2B35-912D-E21A-2D645AD88AE3}"/>
                </a:ext>
              </a:extLst>
            </p:cNvPr>
            <p:cNvSpPr>
              <a:spLocks noChangeArrowheads="1"/>
            </p:cNvSpPr>
            <p:nvPr/>
          </p:nvSpPr>
          <p:spPr bwMode="auto">
            <a:xfrm>
              <a:off x="3132" y="1614"/>
              <a:ext cx="214" cy="239"/>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77381" tIns="38691" rIns="77381" bIns="38691">
              <a:spAutoFit/>
            </a:bodyPr>
            <a:lstStyle>
              <a:lvl1pPr>
                <a:spcBef>
                  <a:spcPct val="20000"/>
                </a:spcBef>
                <a:buChar char="•"/>
                <a:defRPr sz="24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000">
                  <a:solidFill>
                    <a:schemeClr val="tx1"/>
                  </a:solidFill>
                  <a:latin typeface="Times" pitchFamily="2" charset="0"/>
                  <a:ea typeface="ＭＳ Ｐゴシック" panose="020B0600070205080204" pitchFamily="34" charset="-128"/>
                </a:defRPr>
              </a:lvl2pPr>
              <a:lvl3pPr marL="1143000" indent="-228600">
                <a:spcBef>
                  <a:spcPct val="20000"/>
                </a:spcBef>
                <a:buChar char="•"/>
                <a:defRPr>
                  <a:solidFill>
                    <a:schemeClr val="tx1"/>
                  </a:solidFill>
                  <a:latin typeface="Times" pitchFamily="2" charset="0"/>
                  <a:ea typeface="ＭＳ Ｐゴシック" panose="020B0600070205080204" pitchFamily="34" charset="-128"/>
                </a:defRPr>
              </a:lvl3pPr>
              <a:lvl4pPr marL="1600200" indent="-228600">
                <a:spcBef>
                  <a:spcPct val="20000"/>
                </a:spcBef>
                <a:buChar char="–"/>
                <a:defRPr>
                  <a:solidFill>
                    <a:schemeClr val="tx1"/>
                  </a:solidFill>
                  <a:latin typeface="Times" pitchFamily="2" charset="0"/>
                  <a:ea typeface="ＭＳ Ｐゴシック" panose="020B0600070205080204" pitchFamily="34" charset="-128"/>
                </a:defRPr>
              </a:lvl4pPr>
              <a:lvl5pPr marL="2057400" indent="-228600">
                <a:spcBef>
                  <a:spcPct val="20000"/>
                </a:spcBef>
                <a:buChar char="»"/>
                <a:defRPr>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9pPr>
            </a:lstStyle>
            <a:p>
              <a:pPr algn="ctr">
                <a:spcBef>
                  <a:spcPct val="0"/>
                </a:spcBef>
                <a:buFontTx/>
                <a:buNone/>
              </a:pPr>
              <a:endParaRPr lang="en-US" altLang="en-US"/>
            </a:p>
          </p:txBody>
        </p:sp>
        <p:sp>
          <p:nvSpPr>
            <p:cNvPr id="34823" name="Rectangle 8">
              <a:extLst>
                <a:ext uri="{FF2B5EF4-FFF2-40B4-BE49-F238E27FC236}">
                  <a16:creationId xmlns:a16="http://schemas.microsoft.com/office/drawing/2014/main" id="{A6FE5961-9814-E846-5424-31964FB52C52}"/>
                </a:ext>
              </a:extLst>
            </p:cNvPr>
            <p:cNvSpPr>
              <a:spLocks noChangeArrowheads="1"/>
            </p:cNvSpPr>
            <p:nvPr/>
          </p:nvSpPr>
          <p:spPr bwMode="auto">
            <a:xfrm>
              <a:off x="3346" y="1614"/>
              <a:ext cx="215" cy="239"/>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77381" tIns="38691" rIns="77381" bIns="38691">
              <a:spAutoFit/>
            </a:bodyPr>
            <a:lstStyle>
              <a:lvl1pPr>
                <a:spcBef>
                  <a:spcPct val="20000"/>
                </a:spcBef>
                <a:buChar char="•"/>
                <a:defRPr sz="24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000">
                  <a:solidFill>
                    <a:schemeClr val="tx1"/>
                  </a:solidFill>
                  <a:latin typeface="Times" pitchFamily="2" charset="0"/>
                  <a:ea typeface="ＭＳ Ｐゴシック" panose="020B0600070205080204" pitchFamily="34" charset="-128"/>
                </a:defRPr>
              </a:lvl2pPr>
              <a:lvl3pPr marL="1143000" indent="-228600">
                <a:spcBef>
                  <a:spcPct val="20000"/>
                </a:spcBef>
                <a:buChar char="•"/>
                <a:defRPr>
                  <a:solidFill>
                    <a:schemeClr val="tx1"/>
                  </a:solidFill>
                  <a:latin typeface="Times" pitchFamily="2" charset="0"/>
                  <a:ea typeface="ＭＳ Ｐゴシック" panose="020B0600070205080204" pitchFamily="34" charset="-128"/>
                </a:defRPr>
              </a:lvl3pPr>
              <a:lvl4pPr marL="1600200" indent="-228600">
                <a:spcBef>
                  <a:spcPct val="20000"/>
                </a:spcBef>
                <a:buChar char="–"/>
                <a:defRPr>
                  <a:solidFill>
                    <a:schemeClr val="tx1"/>
                  </a:solidFill>
                  <a:latin typeface="Times" pitchFamily="2" charset="0"/>
                  <a:ea typeface="ＭＳ Ｐゴシック" panose="020B0600070205080204" pitchFamily="34" charset="-128"/>
                </a:defRPr>
              </a:lvl4pPr>
              <a:lvl5pPr marL="2057400" indent="-228600">
                <a:spcBef>
                  <a:spcPct val="20000"/>
                </a:spcBef>
                <a:buChar char="»"/>
                <a:defRPr>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9pPr>
            </a:lstStyle>
            <a:p>
              <a:pPr algn="ctr">
                <a:spcBef>
                  <a:spcPct val="0"/>
                </a:spcBef>
                <a:buFontTx/>
                <a:buNone/>
              </a:pPr>
              <a:endParaRPr lang="en-US" altLang="en-US"/>
            </a:p>
          </p:txBody>
        </p:sp>
        <p:sp>
          <p:nvSpPr>
            <p:cNvPr id="34824" name="Rectangle 9">
              <a:extLst>
                <a:ext uri="{FF2B5EF4-FFF2-40B4-BE49-F238E27FC236}">
                  <a16:creationId xmlns:a16="http://schemas.microsoft.com/office/drawing/2014/main" id="{4B4C34B1-4B72-BF21-E812-5200DAC6B1BA}"/>
                </a:ext>
              </a:extLst>
            </p:cNvPr>
            <p:cNvSpPr>
              <a:spLocks noChangeArrowheads="1"/>
            </p:cNvSpPr>
            <p:nvPr/>
          </p:nvSpPr>
          <p:spPr bwMode="auto">
            <a:xfrm>
              <a:off x="3561" y="1614"/>
              <a:ext cx="215" cy="239"/>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77381" tIns="38691" rIns="77381" bIns="38691">
              <a:spAutoFit/>
            </a:bodyPr>
            <a:lstStyle>
              <a:lvl1pPr>
                <a:spcBef>
                  <a:spcPct val="20000"/>
                </a:spcBef>
                <a:buChar char="•"/>
                <a:defRPr sz="24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000">
                  <a:solidFill>
                    <a:schemeClr val="tx1"/>
                  </a:solidFill>
                  <a:latin typeface="Times" pitchFamily="2" charset="0"/>
                  <a:ea typeface="ＭＳ Ｐゴシック" panose="020B0600070205080204" pitchFamily="34" charset="-128"/>
                </a:defRPr>
              </a:lvl2pPr>
              <a:lvl3pPr marL="1143000" indent="-228600">
                <a:spcBef>
                  <a:spcPct val="20000"/>
                </a:spcBef>
                <a:buChar char="•"/>
                <a:defRPr>
                  <a:solidFill>
                    <a:schemeClr val="tx1"/>
                  </a:solidFill>
                  <a:latin typeface="Times" pitchFamily="2" charset="0"/>
                  <a:ea typeface="ＭＳ Ｐゴシック" panose="020B0600070205080204" pitchFamily="34" charset="-128"/>
                </a:defRPr>
              </a:lvl3pPr>
              <a:lvl4pPr marL="1600200" indent="-228600">
                <a:spcBef>
                  <a:spcPct val="20000"/>
                </a:spcBef>
                <a:buChar char="–"/>
                <a:defRPr>
                  <a:solidFill>
                    <a:schemeClr val="tx1"/>
                  </a:solidFill>
                  <a:latin typeface="Times" pitchFamily="2" charset="0"/>
                  <a:ea typeface="ＭＳ Ｐゴシック" panose="020B0600070205080204" pitchFamily="34" charset="-128"/>
                </a:defRPr>
              </a:lvl4pPr>
              <a:lvl5pPr marL="2057400" indent="-228600">
                <a:spcBef>
                  <a:spcPct val="20000"/>
                </a:spcBef>
                <a:buChar char="»"/>
                <a:defRPr>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9pPr>
            </a:lstStyle>
            <a:p>
              <a:pPr algn="ctr">
                <a:spcBef>
                  <a:spcPct val="0"/>
                </a:spcBef>
                <a:buFontTx/>
                <a:buNone/>
              </a:pPr>
              <a:endParaRPr lang="en-US" altLang="en-US"/>
            </a:p>
          </p:txBody>
        </p:sp>
        <p:sp>
          <p:nvSpPr>
            <p:cNvPr id="34825" name="Rectangle 10">
              <a:extLst>
                <a:ext uri="{FF2B5EF4-FFF2-40B4-BE49-F238E27FC236}">
                  <a16:creationId xmlns:a16="http://schemas.microsoft.com/office/drawing/2014/main" id="{2A972848-0CB9-8628-9E1D-F36312D19348}"/>
                </a:ext>
              </a:extLst>
            </p:cNvPr>
            <p:cNvSpPr>
              <a:spLocks noChangeArrowheads="1"/>
            </p:cNvSpPr>
            <p:nvPr/>
          </p:nvSpPr>
          <p:spPr bwMode="auto">
            <a:xfrm>
              <a:off x="3776" y="1614"/>
              <a:ext cx="214" cy="239"/>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77381" tIns="38691" rIns="77381" bIns="38691">
              <a:spAutoFit/>
            </a:bodyPr>
            <a:lstStyle>
              <a:lvl1pPr>
                <a:spcBef>
                  <a:spcPct val="20000"/>
                </a:spcBef>
                <a:buChar char="•"/>
                <a:defRPr sz="24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000">
                  <a:solidFill>
                    <a:schemeClr val="tx1"/>
                  </a:solidFill>
                  <a:latin typeface="Times" pitchFamily="2" charset="0"/>
                  <a:ea typeface="ＭＳ Ｐゴシック" panose="020B0600070205080204" pitchFamily="34" charset="-128"/>
                </a:defRPr>
              </a:lvl2pPr>
              <a:lvl3pPr marL="1143000" indent="-228600">
                <a:spcBef>
                  <a:spcPct val="20000"/>
                </a:spcBef>
                <a:buChar char="•"/>
                <a:defRPr>
                  <a:solidFill>
                    <a:schemeClr val="tx1"/>
                  </a:solidFill>
                  <a:latin typeface="Times" pitchFamily="2" charset="0"/>
                  <a:ea typeface="ＭＳ Ｐゴシック" panose="020B0600070205080204" pitchFamily="34" charset="-128"/>
                </a:defRPr>
              </a:lvl3pPr>
              <a:lvl4pPr marL="1600200" indent="-228600">
                <a:spcBef>
                  <a:spcPct val="20000"/>
                </a:spcBef>
                <a:buChar char="–"/>
                <a:defRPr>
                  <a:solidFill>
                    <a:schemeClr val="tx1"/>
                  </a:solidFill>
                  <a:latin typeface="Times" pitchFamily="2" charset="0"/>
                  <a:ea typeface="ＭＳ Ｐゴシック" panose="020B0600070205080204" pitchFamily="34" charset="-128"/>
                </a:defRPr>
              </a:lvl4pPr>
              <a:lvl5pPr marL="2057400" indent="-228600">
                <a:spcBef>
                  <a:spcPct val="20000"/>
                </a:spcBef>
                <a:buChar char="»"/>
                <a:defRPr>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9pPr>
            </a:lstStyle>
            <a:p>
              <a:pPr algn="ctr">
                <a:spcBef>
                  <a:spcPct val="0"/>
                </a:spcBef>
                <a:buFontTx/>
                <a:buNone/>
              </a:pPr>
              <a:endParaRPr lang="en-US" altLang="en-US"/>
            </a:p>
          </p:txBody>
        </p:sp>
        <p:sp>
          <p:nvSpPr>
            <p:cNvPr id="34826" name="Rectangle 11">
              <a:extLst>
                <a:ext uri="{FF2B5EF4-FFF2-40B4-BE49-F238E27FC236}">
                  <a16:creationId xmlns:a16="http://schemas.microsoft.com/office/drawing/2014/main" id="{1634A07D-EA33-01B8-6A6A-3EEBFEEB3B0A}"/>
                </a:ext>
              </a:extLst>
            </p:cNvPr>
            <p:cNvSpPr>
              <a:spLocks noChangeArrowheads="1"/>
            </p:cNvSpPr>
            <p:nvPr/>
          </p:nvSpPr>
          <p:spPr bwMode="auto">
            <a:xfrm>
              <a:off x="3132" y="2012"/>
              <a:ext cx="214" cy="239"/>
            </a:xfrm>
            <a:prstGeom prst="rect">
              <a:avLst/>
            </a:prstGeom>
            <a:solidFill>
              <a:srgbClr val="C0C0C0"/>
            </a:solidFill>
            <a:ln w="19050">
              <a:solidFill>
                <a:schemeClr val="tx1"/>
              </a:solidFill>
              <a:miter lim="800000"/>
              <a:headEnd/>
              <a:tailEnd/>
            </a:ln>
          </p:spPr>
          <p:txBody>
            <a:bodyPr wrap="none" lIns="77381" tIns="38691" rIns="77381" bIns="38691">
              <a:spAutoFit/>
            </a:bodyPr>
            <a:lstStyle>
              <a:lvl1pPr>
                <a:spcBef>
                  <a:spcPct val="20000"/>
                </a:spcBef>
                <a:buChar char="•"/>
                <a:defRPr sz="24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000">
                  <a:solidFill>
                    <a:schemeClr val="tx1"/>
                  </a:solidFill>
                  <a:latin typeface="Times" pitchFamily="2" charset="0"/>
                  <a:ea typeface="ＭＳ Ｐゴシック" panose="020B0600070205080204" pitchFamily="34" charset="-128"/>
                </a:defRPr>
              </a:lvl2pPr>
              <a:lvl3pPr marL="1143000" indent="-228600">
                <a:spcBef>
                  <a:spcPct val="20000"/>
                </a:spcBef>
                <a:buChar char="•"/>
                <a:defRPr>
                  <a:solidFill>
                    <a:schemeClr val="tx1"/>
                  </a:solidFill>
                  <a:latin typeface="Times" pitchFamily="2" charset="0"/>
                  <a:ea typeface="ＭＳ Ｐゴシック" panose="020B0600070205080204" pitchFamily="34" charset="-128"/>
                </a:defRPr>
              </a:lvl3pPr>
              <a:lvl4pPr marL="1600200" indent="-228600">
                <a:spcBef>
                  <a:spcPct val="20000"/>
                </a:spcBef>
                <a:buChar char="–"/>
                <a:defRPr>
                  <a:solidFill>
                    <a:schemeClr val="tx1"/>
                  </a:solidFill>
                  <a:latin typeface="Times" pitchFamily="2" charset="0"/>
                  <a:ea typeface="ＭＳ Ｐゴシック" panose="020B0600070205080204" pitchFamily="34" charset="-128"/>
                </a:defRPr>
              </a:lvl4pPr>
              <a:lvl5pPr marL="2057400" indent="-228600">
                <a:spcBef>
                  <a:spcPct val="20000"/>
                </a:spcBef>
                <a:buChar char="»"/>
                <a:defRPr>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9pPr>
            </a:lstStyle>
            <a:p>
              <a:pPr algn="ctr">
                <a:spcBef>
                  <a:spcPct val="0"/>
                </a:spcBef>
                <a:buFontTx/>
                <a:buNone/>
              </a:pPr>
              <a:endParaRPr lang="en-US" altLang="en-US"/>
            </a:p>
          </p:txBody>
        </p:sp>
        <p:sp>
          <p:nvSpPr>
            <p:cNvPr id="34827" name="Rectangle 12">
              <a:extLst>
                <a:ext uri="{FF2B5EF4-FFF2-40B4-BE49-F238E27FC236}">
                  <a16:creationId xmlns:a16="http://schemas.microsoft.com/office/drawing/2014/main" id="{A4BD951D-6D03-EFB7-B389-C4B8C36E6525}"/>
                </a:ext>
              </a:extLst>
            </p:cNvPr>
            <p:cNvSpPr>
              <a:spLocks noChangeArrowheads="1"/>
            </p:cNvSpPr>
            <p:nvPr/>
          </p:nvSpPr>
          <p:spPr bwMode="auto">
            <a:xfrm>
              <a:off x="3346" y="2012"/>
              <a:ext cx="215" cy="239"/>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77381" tIns="38691" rIns="77381" bIns="38691">
              <a:spAutoFit/>
            </a:bodyPr>
            <a:lstStyle>
              <a:lvl1pPr>
                <a:spcBef>
                  <a:spcPct val="20000"/>
                </a:spcBef>
                <a:buChar char="•"/>
                <a:defRPr sz="24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000">
                  <a:solidFill>
                    <a:schemeClr val="tx1"/>
                  </a:solidFill>
                  <a:latin typeface="Times" pitchFamily="2" charset="0"/>
                  <a:ea typeface="ＭＳ Ｐゴシック" panose="020B0600070205080204" pitchFamily="34" charset="-128"/>
                </a:defRPr>
              </a:lvl2pPr>
              <a:lvl3pPr marL="1143000" indent="-228600">
                <a:spcBef>
                  <a:spcPct val="20000"/>
                </a:spcBef>
                <a:buChar char="•"/>
                <a:defRPr>
                  <a:solidFill>
                    <a:schemeClr val="tx1"/>
                  </a:solidFill>
                  <a:latin typeface="Times" pitchFamily="2" charset="0"/>
                  <a:ea typeface="ＭＳ Ｐゴシック" panose="020B0600070205080204" pitchFamily="34" charset="-128"/>
                </a:defRPr>
              </a:lvl3pPr>
              <a:lvl4pPr marL="1600200" indent="-228600">
                <a:spcBef>
                  <a:spcPct val="20000"/>
                </a:spcBef>
                <a:buChar char="–"/>
                <a:defRPr>
                  <a:solidFill>
                    <a:schemeClr val="tx1"/>
                  </a:solidFill>
                  <a:latin typeface="Times" pitchFamily="2" charset="0"/>
                  <a:ea typeface="ＭＳ Ｐゴシック" panose="020B0600070205080204" pitchFamily="34" charset="-128"/>
                </a:defRPr>
              </a:lvl4pPr>
              <a:lvl5pPr marL="2057400" indent="-228600">
                <a:spcBef>
                  <a:spcPct val="20000"/>
                </a:spcBef>
                <a:buChar char="»"/>
                <a:defRPr>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9pPr>
            </a:lstStyle>
            <a:p>
              <a:pPr algn="ctr">
                <a:spcBef>
                  <a:spcPct val="0"/>
                </a:spcBef>
                <a:buFontTx/>
                <a:buNone/>
              </a:pPr>
              <a:endParaRPr lang="en-US" altLang="en-US"/>
            </a:p>
          </p:txBody>
        </p:sp>
        <p:sp>
          <p:nvSpPr>
            <p:cNvPr id="34828" name="Rectangle 13">
              <a:extLst>
                <a:ext uri="{FF2B5EF4-FFF2-40B4-BE49-F238E27FC236}">
                  <a16:creationId xmlns:a16="http://schemas.microsoft.com/office/drawing/2014/main" id="{745A0B97-A45F-72AD-DE7F-1908711C9E01}"/>
                </a:ext>
              </a:extLst>
            </p:cNvPr>
            <p:cNvSpPr>
              <a:spLocks noChangeArrowheads="1"/>
            </p:cNvSpPr>
            <p:nvPr/>
          </p:nvSpPr>
          <p:spPr bwMode="auto">
            <a:xfrm>
              <a:off x="3561" y="2012"/>
              <a:ext cx="215" cy="239"/>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77381" tIns="38691" rIns="77381" bIns="38691">
              <a:spAutoFit/>
            </a:bodyPr>
            <a:lstStyle>
              <a:lvl1pPr>
                <a:spcBef>
                  <a:spcPct val="20000"/>
                </a:spcBef>
                <a:buChar char="•"/>
                <a:defRPr sz="24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000">
                  <a:solidFill>
                    <a:schemeClr val="tx1"/>
                  </a:solidFill>
                  <a:latin typeface="Times" pitchFamily="2" charset="0"/>
                  <a:ea typeface="ＭＳ Ｐゴシック" panose="020B0600070205080204" pitchFamily="34" charset="-128"/>
                </a:defRPr>
              </a:lvl2pPr>
              <a:lvl3pPr marL="1143000" indent="-228600">
                <a:spcBef>
                  <a:spcPct val="20000"/>
                </a:spcBef>
                <a:buChar char="•"/>
                <a:defRPr>
                  <a:solidFill>
                    <a:schemeClr val="tx1"/>
                  </a:solidFill>
                  <a:latin typeface="Times" pitchFamily="2" charset="0"/>
                  <a:ea typeface="ＭＳ Ｐゴシック" panose="020B0600070205080204" pitchFamily="34" charset="-128"/>
                </a:defRPr>
              </a:lvl3pPr>
              <a:lvl4pPr marL="1600200" indent="-228600">
                <a:spcBef>
                  <a:spcPct val="20000"/>
                </a:spcBef>
                <a:buChar char="–"/>
                <a:defRPr>
                  <a:solidFill>
                    <a:schemeClr val="tx1"/>
                  </a:solidFill>
                  <a:latin typeface="Times" pitchFamily="2" charset="0"/>
                  <a:ea typeface="ＭＳ Ｐゴシック" panose="020B0600070205080204" pitchFamily="34" charset="-128"/>
                </a:defRPr>
              </a:lvl4pPr>
              <a:lvl5pPr marL="2057400" indent="-228600">
                <a:spcBef>
                  <a:spcPct val="20000"/>
                </a:spcBef>
                <a:buChar char="»"/>
                <a:defRPr>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9pPr>
            </a:lstStyle>
            <a:p>
              <a:pPr algn="ctr">
                <a:spcBef>
                  <a:spcPct val="0"/>
                </a:spcBef>
                <a:buFontTx/>
                <a:buNone/>
              </a:pPr>
              <a:endParaRPr lang="en-US" altLang="en-US"/>
            </a:p>
          </p:txBody>
        </p:sp>
        <p:sp>
          <p:nvSpPr>
            <p:cNvPr id="34829" name="Rectangle 14">
              <a:extLst>
                <a:ext uri="{FF2B5EF4-FFF2-40B4-BE49-F238E27FC236}">
                  <a16:creationId xmlns:a16="http://schemas.microsoft.com/office/drawing/2014/main" id="{7BFF58BA-0E52-C9CB-37EC-C0978728834B}"/>
                </a:ext>
              </a:extLst>
            </p:cNvPr>
            <p:cNvSpPr>
              <a:spLocks noChangeArrowheads="1"/>
            </p:cNvSpPr>
            <p:nvPr/>
          </p:nvSpPr>
          <p:spPr bwMode="auto">
            <a:xfrm>
              <a:off x="3776" y="2012"/>
              <a:ext cx="214" cy="239"/>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77381" tIns="38691" rIns="77381" bIns="38691">
              <a:spAutoFit/>
            </a:bodyPr>
            <a:lstStyle>
              <a:lvl1pPr>
                <a:spcBef>
                  <a:spcPct val="20000"/>
                </a:spcBef>
                <a:buChar char="•"/>
                <a:defRPr sz="24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000">
                  <a:solidFill>
                    <a:schemeClr val="tx1"/>
                  </a:solidFill>
                  <a:latin typeface="Times" pitchFamily="2" charset="0"/>
                  <a:ea typeface="ＭＳ Ｐゴシック" panose="020B0600070205080204" pitchFamily="34" charset="-128"/>
                </a:defRPr>
              </a:lvl2pPr>
              <a:lvl3pPr marL="1143000" indent="-228600">
                <a:spcBef>
                  <a:spcPct val="20000"/>
                </a:spcBef>
                <a:buChar char="•"/>
                <a:defRPr>
                  <a:solidFill>
                    <a:schemeClr val="tx1"/>
                  </a:solidFill>
                  <a:latin typeface="Times" pitchFamily="2" charset="0"/>
                  <a:ea typeface="ＭＳ Ｐゴシック" panose="020B0600070205080204" pitchFamily="34" charset="-128"/>
                </a:defRPr>
              </a:lvl3pPr>
              <a:lvl4pPr marL="1600200" indent="-228600">
                <a:spcBef>
                  <a:spcPct val="20000"/>
                </a:spcBef>
                <a:buChar char="–"/>
                <a:defRPr>
                  <a:solidFill>
                    <a:schemeClr val="tx1"/>
                  </a:solidFill>
                  <a:latin typeface="Times" pitchFamily="2" charset="0"/>
                  <a:ea typeface="ＭＳ Ｐゴシック" panose="020B0600070205080204" pitchFamily="34" charset="-128"/>
                </a:defRPr>
              </a:lvl4pPr>
              <a:lvl5pPr marL="2057400" indent="-228600">
                <a:spcBef>
                  <a:spcPct val="20000"/>
                </a:spcBef>
                <a:buChar char="»"/>
                <a:defRPr>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9pPr>
            </a:lstStyle>
            <a:p>
              <a:pPr algn="ctr">
                <a:spcBef>
                  <a:spcPct val="0"/>
                </a:spcBef>
                <a:buFontTx/>
                <a:buNone/>
              </a:pPr>
              <a:endParaRPr lang="en-US" altLang="en-US"/>
            </a:p>
          </p:txBody>
        </p:sp>
        <p:sp>
          <p:nvSpPr>
            <p:cNvPr id="34830" name="Rectangle 15">
              <a:extLst>
                <a:ext uri="{FF2B5EF4-FFF2-40B4-BE49-F238E27FC236}">
                  <a16:creationId xmlns:a16="http://schemas.microsoft.com/office/drawing/2014/main" id="{52717780-02DF-EDF7-79B1-EEDBDEA8F9FA}"/>
                </a:ext>
              </a:extLst>
            </p:cNvPr>
            <p:cNvSpPr>
              <a:spLocks noChangeArrowheads="1"/>
            </p:cNvSpPr>
            <p:nvPr/>
          </p:nvSpPr>
          <p:spPr bwMode="auto">
            <a:xfrm>
              <a:off x="3132" y="2410"/>
              <a:ext cx="214" cy="238"/>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77381" tIns="38691" rIns="77381" bIns="38691">
              <a:spAutoFit/>
            </a:bodyPr>
            <a:lstStyle>
              <a:lvl1pPr>
                <a:spcBef>
                  <a:spcPct val="20000"/>
                </a:spcBef>
                <a:buChar char="•"/>
                <a:defRPr sz="24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000">
                  <a:solidFill>
                    <a:schemeClr val="tx1"/>
                  </a:solidFill>
                  <a:latin typeface="Times" pitchFamily="2" charset="0"/>
                  <a:ea typeface="ＭＳ Ｐゴシック" panose="020B0600070205080204" pitchFamily="34" charset="-128"/>
                </a:defRPr>
              </a:lvl2pPr>
              <a:lvl3pPr marL="1143000" indent="-228600">
                <a:spcBef>
                  <a:spcPct val="20000"/>
                </a:spcBef>
                <a:buChar char="•"/>
                <a:defRPr>
                  <a:solidFill>
                    <a:schemeClr val="tx1"/>
                  </a:solidFill>
                  <a:latin typeface="Times" pitchFamily="2" charset="0"/>
                  <a:ea typeface="ＭＳ Ｐゴシック" panose="020B0600070205080204" pitchFamily="34" charset="-128"/>
                </a:defRPr>
              </a:lvl3pPr>
              <a:lvl4pPr marL="1600200" indent="-228600">
                <a:spcBef>
                  <a:spcPct val="20000"/>
                </a:spcBef>
                <a:buChar char="–"/>
                <a:defRPr>
                  <a:solidFill>
                    <a:schemeClr val="tx1"/>
                  </a:solidFill>
                  <a:latin typeface="Times" pitchFamily="2" charset="0"/>
                  <a:ea typeface="ＭＳ Ｐゴシック" panose="020B0600070205080204" pitchFamily="34" charset="-128"/>
                </a:defRPr>
              </a:lvl4pPr>
              <a:lvl5pPr marL="2057400" indent="-228600">
                <a:spcBef>
                  <a:spcPct val="20000"/>
                </a:spcBef>
                <a:buChar char="»"/>
                <a:defRPr>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9pPr>
            </a:lstStyle>
            <a:p>
              <a:pPr algn="ctr">
                <a:spcBef>
                  <a:spcPct val="0"/>
                </a:spcBef>
                <a:buFontTx/>
                <a:buNone/>
              </a:pPr>
              <a:endParaRPr lang="en-US" altLang="en-US"/>
            </a:p>
          </p:txBody>
        </p:sp>
        <p:sp>
          <p:nvSpPr>
            <p:cNvPr id="34831" name="Rectangle 16">
              <a:extLst>
                <a:ext uri="{FF2B5EF4-FFF2-40B4-BE49-F238E27FC236}">
                  <a16:creationId xmlns:a16="http://schemas.microsoft.com/office/drawing/2014/main" id="{56FF539F-CB0A-3053-8B29-CB1C279E3D0E}"/>
                </a:ext>
              </a:extLst>
            </p:cNvPr>
            <p:cNvSpPr>
              <a:spLocks noChangeArrowheads="1"/>
            </p:cNvSpPr>
            <p:nvPr/>
          </p:nvSpPr>
          <p:spPr bwMode="auto">
            <a:xfrm>
              <a:off x="3346" y="2410"/>
              <a:ext cx="215" cy="238"/>
            </a:xfrm>
            <a:prstGeom prst="rect">
              <a:avLst/>
            </a:prstGeom>
            <a:solidFill>
              <a:srgbClr val="777777"/>
            </a:solidFill>
            <a:ln w="19050">
              <a:solidFill>
                <a:schemeClr val="tx1"/>
              </a:solidFill>
              <a:miter lim="800000"/>
              <a:headEnd/>
              <a:tailEnd/>
            </a:ln>
          </p:spPr>
          <p:txBody>
            <a:bodyPr wrap="none" lIns="77381" tIns="38691" rIns="77381" bIns="38691">
              <a:spAutoFit/>
            </a:bodyPr>
            <a:lstStyle>
              <a:lvl1pPr>
                <a:spcBef>
                  <a:spcPct val="20000"/>
                </a:spcBef>
                <a:buChar char="•"/>
                <a:defRPr sz="24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000">
                  <a:solidFill>
                    <a:schemeClr val="tx1"/>
                  </a:solidFill>
                  <a:latin typeface="Times" pitchFamily="2" charset="0"/>
                  <a:ea typeface="ＭＳ Ｐゴシック" panose="020B0600070205080204" pitchFamily="34" charset="-128"/>
                </a:defRPr>
              </a:lvl2pPr>
              <a:lvl3pPr marL="1143000" indent="-228600">
                <a:spcBef>
                  <a:spcPct val="20000"/>
                </a:spcBef>
                <a:buChar char="•"/>
                <a:defRPr>
                  <a:solidFill>
                    <a:schemeClr val="tx1"/>
                  </a:solidFill>
                  <a:latin typeface="Times" pitchFamily="2" charset="0"/>
                  <a:ea typeface="ＭＳ Ｐゴシック" panose="020B0600070205080204" pitchFamily="34" charset="-128"/>
                </a:defRPr>
              </a:lvl3pPr>
              <a:lvl4pPr marL="1600200" indent="-228600">
                <a:spcBef>
                  <a:spcPct val="20000"/>
                </a:spcBef>
                <a:buChar char="–"/>
                <a:defRPr>
                  <a:solidFill>
                    <a:schemeClr val="tx1"/>
                  </a:solidFill>
                  <a:latin typeface="Times" pitchFamily="2" charset="0"/>
                  <a:ea typeface="ＭＳ Ｐゴシック" panose="020B0600070205080204" pitchFamily="34" charset="-128"/>
                </a:defRPr>
              </a:lvl4pPr>
              <a:lvl5pPr marL="2057400" indent="-228600">
                <a:spcBef>
                  <a:spcPct val="20000"/>
                </a:spcBef>
                <a:buChar char="»"/>
                <a:defRPr>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9pPr>
            </a:lstStyle>
            <a:p>
              <a:pPr algn="ctr">
                <a:spcBef>
                  <a:spcPct val="0"/>
                </a:spcBef>
                <a:buFontTx/>
                <a:buNone/>
              </a:pPr>
              <a:endParaRPr lang="en-US" altLang="en-US"/>
            </a:p>
          </p:txBody>
        </p:sp>
        <p:sp>
          <p:nvSpPr>
            <p:cNvPr id="34832" name="Rectangle 17">
              <a:extLst>
                <a:ext uri="{FF2B5EF4-FFF2-40B4-BE49-F238E27FC236}">
                  <a16:creationId xmlns:a16="http://schemas.microsoft.com/office/drawing/2014/main" id="{A913AD60-488A-3749-5444-36A69236C146}"/>
                </a:ext>
              </a:extLst>
            </p:cNvPr>
            <p:cNvSpPr>
              <a:spLocks noChangeArrowheads="1"/>
            </p:cNvSpPr>
            <p:nvPr/>
          </p:nvSpPr>
          <p:spPr bwMode="auto">
            <a:xfrm>
              <a:off x="3561" y="2410"/>
              <a:ext cx="215" cy="238"/>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77381" tIns="38691" rIns="77381" bIns="38691">
              <a:spAutoFit/>
            </a:bodyPr>
            <a:lstStyle>
              <a:lvl1pPr>
                <a:spcBef>
                  <a:spcPct val="20000"/>
                </a:spcBef>
                <a:buChar char="•"/>
                <a:defRPr sz="24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000">
                  <a:solidFill>
                    <a:schemeClr val="tx1"/>
                  </a:solidFill>
                  <a:latin typeface="Times" pitchFamily="2" charset="0"/>
                  <a:ea typeface="ＭＳ Ｐゴシック" panose="020B0600070205080204" pitchFamily="34" charset="-128"/>
                </a:defRPr>
              </a:lvl2pPr>
              <a:lvl3pPr marL="1143000" indent="-228600">
                <a:spcBef>
                  <a:spcPct val="20000"/>
                </a:spcBef>
                <a:buChar char="•"/>
                <a:defRPr>
                  <a:solidFill>
                    <a:schemeClr val="tx1"/>
                  </a:solidFill>
                  <a:latin typeface="Times" pitchFamily="2" charset="0"/>
                  <a:ea typeface="ＭＳ Ｐゴシック" panose="020B0600070205080204" pitchFamily="34" charset="-128"/>
                </a:defRPr>
              </a:lvl3pPr>
              <a:lvl4pPr marL="1600200" indent="-228600">
                <a:spcBef>
                  <a:spcPct val="20000"/>
                </a:spcBef>
                <a:buChar char="–"/>
                <a:defRPr>
                  <a:solidFill>
                    <a:schemeClr val="tx1"/>
                  </a:solidFill>
                  <a:latin typeface="Times" pitchFamily="2" charset="0"/>
                  <a:ea typeface="ＭＳ Ｐゴシック" panose="020B0600070205080204" pitchFamily="34" charset="-128"/>
                </a:defRPr>
              </a:lvl4pPr>
              <a:lvl5pPr marL="2057400" indent="-228600">
                <a:spcBef>
                  <a:spcPct val="20000"/>
                </a:spcBef>
                <a:buChar char="»"/>
                <a:defRPr>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9pPr>
            </a:lstStyle>
            <a:p>
              <a:pPr algn="ctr">
                <a:spcBef>
                  <a:spcPct val="0"/>
                </a:spcBef>
                <a:buFontTx/>
                <a:buNone/>
              </a:pPr>
              <a:endParaRPr lang="en-US" altLang="en-US"/>
            </a:p>
          </p:txBody>
        </p:sp>
        <p:sp>
          <p:nvSpPr>
            <p:cNvPr id="34833" name="Rectangle 18">
              <a:extLst>
                <a:ext uri="{FF2B5EF4-FFF2-40B4-BE49-F238E27FC236}">
                  <a16:creationId xmlns:a16="http://schemas.microsoft.com/office/drawing/2014/main" id="{F6A88644-DE26-4713-06A7-CD2BE9976210}"/>
                </a:ext>
              </a:extLst>
            </p:cNvPr>
            <p:cNvSpPr>
              <a:spLocks noChangeArrowheads="1"/>
            </p:cNvSpPr>
            <p:nvPr/>
          </p:nvSpPr>
          <p:spPr bwMode="auto">
            <a:xfrm>
              <a:off x="3776" y="2410"/>
              <a:ext cx="214" cy="238"/>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77381" tIns="38691" rIns="77381" bIns="38691">
              <a:spAutoFit/>
            </a:bodyPr>
            <a:lstStyle>
              <a:lvl1pPr>
                <a:spcBef>
                  <a:spcPct val="20000"/>
                </a:spcBef>
                <a:buChar char="•"/>
                <a:defRPr sz="24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000">
                  <a:solidFill>
                    <a:schemeClr val="tx1"/>
                  </a:solidFill>
                  <a:latin typeface="Times" pitchFamily="2" charset="0"/>
                  <a:ea typeface="ＭＳ Ｐゴシック" panose="020B0600070205080204" pitchFamily="34" charset="-128"/>
                </a:defRPr>
              </a:lvl2pPr>
              <a:lvl3pPr marL="1143000" indent="-228600">
                <a:spcBef>
                  <a:spcPct val="20000"/>
                </a:spcBef>
                <a:buChar char="•"/>
                <a:defRPr>
                  <a:solidFill>
                    <a:schemeClr val="tx1"/>
                  </a:solidFill>
                  <a:latin typeface="Times" pitchFamily="2" charset="0"/>
                  <a:ea typeface="ＭＳ Ｐゴシック" panose="020B0600070205080204" pitchFamily="34" charset="-128"/>
                </a:defRPr>
              </a:lvl3pPr>
              <a:lvl4pPr marL="1600200" indent="-228600">
                <a:spcBef>
                  <a:spcPct val="20000"/>
                </a:spcBef>
                <a:buChar char="–"/>
                <a:defRPr>
                  <a:solidFill>
                    <a:schemeClr val="tx1"/>
                  </a:solidFill>
                  <a:latin typeface="Times" pitchFamily="2" charset="0"/>
                  <a:ea typeface="ＭＳ Ｐゴシック" panose="020B0600070205080204" pitchFamily="34" charset="-128"/>
                </a:defRPr>
              </a:lvl4pPr>
              <a:lvl5pPr marL="2057400" indent="-228600">
                <a:spcBef>
                  <a:spcPct val="20000"/>
                </a:spcBef>
                <a:buChar char="»"/>
                <a:defRPr>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9pPr>
            </a:lstStyle>
            <a:p>
              <a:pPr algn="ctr">
                <a:spcBef>
                  <a:spcPct val="0"/>
                </a:spcBef>
                <a:buFontTx/>
                <a:buNone/>
              </a:pPr>
              <a:endParaRPr lang="en-US" altLang="en-US"/>
            </a:p>
          </p:txBody>
        </p:sp>
        <p:sp>
          <p:nvSpPr>
            <p:cNvPr id="34834" name="Rectangle 19">
              <a:extLst>
                <a:ext uri="{FF2B5EF4-FFF2-40B4-BE49-F238E27FC236}">
                  <a16:creationId xmlns:a16="http://schemas.microsoft.com/office/drawing/2014/main" id="{AED02039-EF2B-7A3F-38AC-ECBB324D283B}"/>
                </a:ext>
              </a:extLst>
            </p:cNvPr>
            <p:cNvSpPr>
              <a:spLocks noChangeArrowheads="1"/>
            </p:cNvSpPr>
            <p:nvPr/>
          </p:nvSpPr>
          <p:spPr bwMode="auto">
            <a:xfrm>
              <a:off x="3132" y="2808"/>
              <a:ext cx="214" cy="238"/>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77381" tIns="38691" rIns="77381" bIns="38691">
              <a:spAutoFit/>
            </a:bodyPr>
            <a:lstStyle>
              <a:lvl1pPr>
                <a:spcBef>
                  <a:spcPct val="20000"/>
                </a:spcBef>
                <a:buChar char="•"/>
                <a:defRPr sz="24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000">
                  <a:solidFill>
                    <a:schemeClr val="tx1"/>
                  </a:solidFill>
                  <a:latin typeface="Times" pitchFamily="2" charset="0"/>
                  <a:ea typeface="ＭＳ Ｐゴシック" panose="020B0600070205080204" pitchFamily="34" charset="-128"/>
                </a:defRPr>
              </a:lvl2pPr>
              <a:lvl3pPr marL="1143000" indent="-228600">
                <a:spcBef>
                  <a:spcPct val="20000"/>
                </a:spcBef>
                <a:buChar char="•"/>
                <a:defRPr>
                  <a:solidFill>
                    <a:schemeClr val="tx1"/>
                  </a:solidFill>
                  <a:latin typeface="Times" pitchFamily="2" charset="0"/>
                  <a:ea typeface="ＭＳ Ｐゴシック" panose="020B0600070205080204" pitchFamily="34" charset="-128"/>
                </a:defRPr>
              </a:lvl3pPr>
              <a:lvl4pPr marL="1600200" indent="-228600">
                <a:spcBef>
                  <a:spcPct val="20000"/>
                </a:spcBef>
                <a:buChar char="–"/>
                <a:defRPr>
                  <a:solidFill>
                    <a:schemeClr val="tx1"/>
                  </a:solidFill>
                  <a:latin typeface="Times" pitchFamily="2" charset="0"/>
                  <a:ea typeface="ＭＳ Ｐゴシック" panose="020B0600070205080204" pitchFamily="34" charset="-128"/>
                </a:defRPr>
              </a:lvl4pPr>
              <a:lvl5pPr marL="2057400" indent="-228600">
                <a:spcBef>
                  <a:spcPct val="20000"/>
                </a:spcBef>
                <a:buChar char="»"/>
                <a:defRPr>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9pPr>
            </a:lstStyle>
            <a:p>
              <a:pPr algn="ctr">
                <a:spcBef>
                  <a:spcPct val="0"/>
                </a:spcBef>
                <a:buFontTx/>
                <a:buNone/>
              </a:pPr>
              <a:endParaRPr lang="en-US" altLang="en-US"/>
            </a:p>
          </p:txBody>
        </p:sp>
        <p:sp>
          <p:nvSpPr>
            <p:cNvPr id="34835" name="Rectangle 20">
              <a:extLst>
                <a:ext uri="{FF2B5EF4-FFF2-40B4-BE49-F238E27FC236}">
                  <a16:creationId xmlns:a16="http://schemas.microsoft.com/office/drawing/2014/main" id="{37EB0A7F-4EF7-4FA1-FD8C-0B9B4BE69ED1}"/>
                </a:ext>
              </a:extLst>
            </p:cNvPr>
            <p:cNvSpPr>
              <a:spLocks noChangeArrowheads="1"/>
            </p:cNvSpPr>
            <p:nvPr/>
          </p:nvSpPr>
          <p:spPr bwMode="auto">
            <a:xfrm>
              <a:off x="3346" y="2808"/>
              <a:ext cx="215" cy="238"/>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77381" tIns="38691" rIns="77381" bIns="38691">
              <a:spAutoFit/>
            </a:bodyPr>
            <a:lstStyle>
              <a:lvl1pPr>
                <a:spcBef>
                  <a:spcPct val="20000"/>
                </a:spcBef>
                <a:buChar char="•"/>
                <a:defRPr sz="24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000">
                  <a:solidFill>
                    <a:schemeClr val="tx1"/>
                  </a:solidFill>
                  <a:latin typeface="Times" pitchFamily="2" charset="0"/>
                  <a:ea typeface="ＭＳ Ｐゴシック" panose="020B0600070205080204" pitchFamily="34" charset="-128"/>
                </a:defRPr>
              </a:lvl2pPr>
              <a:lvl3pPr marL="1143000" indent="-228600">
                <a:spcBef>
                  <a:spcPct val="20000"/>
                </a:spcBef>
                <a:buChar char="•"/>
                <a:defRPr>
                  <a:solidFill>
                    <a:schemeClr val="tx1"/>
                  </a:solidFill>
                  <a:latin typeface="Times" pitchFamily="2" charset="0"/>
                  <a:ea typeface="ＭＳ Ｐゴシック" panose="020B0600070205080204" pitchFamily="34" charset="-128"/>
                </a:defRPr>
              </a:lvl3pPr>
              <a:lvl4pPr marL="1600200" indent="-228600">
                <a:spcBef>
                  <a:spcPct val="20000"/>
                </a:spcBef>
                <a:buChar char="–"/>
                <a:defRPr>
                  <a:solidFill>
                    <a:schemeClr val="tx1"/>
                  </a:solidFill>
                  <a:latin typeface="Times" pitchFamily="2" charset="0"/>
                  <a:ea typeface="ＭＳ Ｐゴシック" panose="020B0600070205080204" pitchFamily="34" charset="-128"/>
                </a:defRPr>
              </a:lvl4pPr>
              <a:lvl5pPr marL="2057400" indent="-228600">
                <a:spcBef>
                  <a:spcPct val="20000"/>
                </a:spcBef>
                <a:buChar char="»"/>
                <a:defRPr>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9pPr>
            </a:lstStyle>
            <a:p>
              <a:pPr algn="ctr">
                <a:spcBef>
                  <a:spcPct val="0"/>
                </a:spcBef>
                <a:buFontTx/>
                <a:buNone/>
              </a:pPr>
              <a:endParaRPr lang="en-US" altLang="en-US"/>
            </a:p>
          </p:txBody>
        </p:sp>
        <p:sp>
          <p:nvSpPr>
            <p:cNvPr id="34836" name="Rectangle 21">
              <a:extLst>
                <a:ext uri="{FF2B5EF4-FFF2-40B4-BE49-F238E27FC236}">
                  <a16:creationId xmlns:a16="http://schemas.microsoft.com/office/drawing/2014/main" id="{FB54E298-2B4B-AEFF-4549-F791FC88D562}"/>
                </a:ext>
              </a:extLst>
            </p:cNvPr>
            <p:cNvSpPr>
              <a:spLocks noChangeArrowheads="1"/>
            </p:cNvSpPr>
            <p:nvPr/>
          </p:nvSpPr>
          <p:spPr bwMode="auto">
            <a:xfrm>
              <a:off x="3561" y="2808"/>
              <a:ext cx="215" cy="238"/>
            </a:xfrm>
            <a:prstGeom prst="rect">
              <a:avLst/>
            </a:prstGeom>
            <a:solidFill>
              <a:srgbClr val="5F5F5F"/>
            </a:solidFill>
            <a:ln w="19050">
              <a:solidFill>
                <a:schemeClr val="tx1"/>
              </a:solidFill>
              <a:miter lim="800000"/>
              <a:headEnd/>
              <a:tailEnd/>
            </a:ln>
          </p:spPr>
          <p:txBody>
            <a:bodyPr wrap="none" lIns="77381" tIns="38691" rIns="77381" bIns="38691">
              <a:spAutoFit/>
            </a:bodyPr>
            <a:lstStyle>
              <a:lvl1pPr>
                <a:spcBef>
                  <a:spcPct val="20000"/>
                </a:spcBef>
                <a:buChar char="•"/>
                <a:defRPr sz="24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000">
                  <a:solidFill>
                    <a:schemeClr val="tx1"/>
                  </a:solidFill>
                  <a:latin typeface="Times" pitchFamily="2" charset="0"/>
                  <a:ea typeface="ＭＳ Ｐゴシック" panose="020B0600070205080204" pitchFamily="34" charset="-128"/>
                </a:defRPr>
              </a:lvl2pPr>
              <a:lvl3pPr marL="1143000" indent="-228600">
                <a:spcBef>
                  <a:spcPct val="20000"/>
                </a:spcBef>
                <a:buChar char="•"/>
                <a:defRPr>
                  <a:solidFill>
                    <a:schemeClr val="tx1"/>
                  </a:solidFill>
                  <a:latin typeface="Times" pitchFamily="2" charset="0"/>
                  <a:ea typeface="ＭＳ Ｐゴシック" panose="020B0600070205080204" pitchFamily="34" charset="-128"/>
                </a:defRPr>
              </a:lvl3pPr>
              <a:lvl4pPr marL="1600200" indent="-228600">
                <a:spcBef>
                  <a:spcPct val="20000"/>
                </a:spcBef>
                <a:buChar char="–"/>
                <a:defRPr>
                  <a:solidFill>
                    <a:schemeClr val="tx1"/>
                  </a:solidFill>
                  <a:latin typeface="Times" pitchFamily="2" charset="0"/>
                  <a:ea typeface="ＭＳ Ｐゴシック" panose="020B0600070205080204" pitchFamily="34" charset="-128"/>
                </a:defRPr>
              </a:lvl4pPr>
              <a:lvl5pPr marL="2057400" indent="-228600">
                <a:spcBef>
                  <a:spcPct val="20000"/>
                </a:spcBef>
                <a:buChar char="»"/>
                <a:defRPr>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9pPr>
            </a:lstStyle>
            <a:p>
              <a:pPr algn="ctr">
                <a:spcBef>
                  <a:spcPct val="0"/>
                </a:spcBef>
                <a:buFontTx/>
                <a:buNone/>
              </a:pPr>
              <a:endParaRPr lang="en-US" altLang="en-US"/>
            </a:p>
          </p:txBody>
        </p:sp>
        <p:sp>
          <p:nvSpPr>
            <p:cNvPr id="34837" name="Rectangle 22">
              <a:extLst>
                <a:ext uri="{FF2B5EF4-FFF2-40B4-BE49-F238E27FC236}">
                  <a16:creationId xmlns:a16="http://schemas.microsoft.com/office/drawing/2014/main" id="{3F171A68-6B59-0ACA-C937-058EF0C01480}"/>
                </a:ext>
              </a:extLst>
            </p:cNvPr>
            <p:cNvSpPr>
              <a:spLocks noChangeArrowheads="1"/>
            </p:cNvSpPr>
            <p:nvPr/>
          </p:nvSpPr>
          <p:spPr bwMode="auto">
            <a:xfrm>
              <a:off x="3776" y="2808"/>
              <a:ext cx="214" cy="238"/>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77381" tIns="38691" rIns="77381" bIns="38691">
              <a:spAutoFit/>
            </a:bodyPr>
            <a:lstStyle>
              <a:lvl1pPr>
                <a:spcBef>
                  <a:spcPct val="20000"/>
                </a:spcBef>
                <a:buChar char="•"/>
                <a:defRPr sz="24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000">
                  <a:solidFill>
                    <a:schemeClr val="tx1"/>
                  </a:solidFill>
                  <a:latin typeface="Times" pitchFamily="2" charset="0"/>
                  <a:ea typeface="ＭＳ Ｐゴシック" panose="020B0600070205080204" pitchFamily="34" charset="-128"/>
                </a:defRPr>
              </a:lvl2pPr>
              <a:lvl3pPr marL="1143000" indent="-228600">
                <a:spcBef>
                  <a:spcPct val="20000"/>
                </a:spcBef>
                <a:buChar char="•"/>
                <a:defRPr>
                  <a:solidFill>
                    <a:schemeClr val="tx1"/>
                  </a:solidFill>
                  <a:latin typeface="Times" pitchFamily="2" charset="0"/>
                  <a:ea typeface="ＭＳ Ｐゴシック" panose="020B0600070205080204" pitchFamily="34" charset="-128"/>
                </a:defRPr>
              </a:lvl3pPr>
              <a:lvl4pPr marL="1600200" indent="-228600">
                <a:spcBef>
                  <a:spcPct val="20000"/>
                </a:spcBef>
                <a:buChar char="–"/>
                <a:defRPr>
                  <a:solidFill>
                    <a:schemeClr val="tx1"/>
                  </a:solidFill>
                  <a:latin typeface="Times" pitchFamily="2" charset="0"/>
                  <a:ea typeface="ＭＳ Ｐゴシック" panose="020B0600070205080204" pitchFamily="34" charset="-128"/>
                </a:defRPr>
              </a:lvl4pPr>
              <a:lvl5pPr marL="2057400" indent="-228600">
                <a:spcBef>
                  <a:spcPct val="20000"/>
                </a:spcBef>
                <a:buChar char="»"/>
                <a:defRPr>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9pPr>
            </a:lstStyle>
            <a:p>
              <a:pPr algn="ctr">
                <a:spcBef>
                  <a:spcPct val="0"/>
                </a:spcBef>
                <a:buFontTx/>
                <a:buNone/>
              </a:pPr>
              <a:endParaRPr lang="en-US" altLang="en-US"/>
            </a:p>
          </p:txBody>
        </p:sp>
        <p:sp>
          <p:nvSpPr>
            <p:cNvPr id="34838" name="Rectangle 23">
              <a:extLst>
                <a:ext uri="{FF2B5EF4-FFF2-40B4-BE49-F238E27FC236}">
                  <a16:creationId xmlns:a16="http://schemas.microsoft.com/office/drawing/2014/main" id="{94565D28-FE11-2F36-3DFA-93569FCA9845}"/>
                </a:ext>
              </a:extLst>
            </p:cNvPr>
            <p:cNvSpPr>
              <a:spLocks noChangeArrowheads="1"/>
            </p:cNvSpPr>
            <p:nvPr/>
          </p:nvSpPr>
          <p:spPr bwMode="auto">
            <a:xfrm>
              <a:off x="3132" y="3444"/>
              <a:ext cx="214" cy="239"/>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77381" tIns="38691" rIns="77381" bIns="38691">
              <a:spAutoFit/>
            </a:bodyPr>
            <a:lstStyle>
              <a:lvl1pPr>
                <a:spcBef>
                  <a:spcPct val="20000"/>
                </a:spcBef>
                <a:buChar char="•"/>
                <a:defRPr sz="24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000">
                  <a:solidFill>
                    <a:schemeClr val="tx1"/>
                  </a:solidFill>
                  <a:latin typeface="Times" pitchFamily="2" charset="0"/>
                  <a:ea typeface="ＭＳ Ｐゴシック" panose="020B0600070205080204" pitchFamily="34" charset="-128"/>
                </a:defRPr>
              </a:lvl2pPr>
              <a:lvl3pPr marL="1143000" indent="-228600">
                <a:spcBef>
                  <a:spcPct val="20000"/>
                </a:spcBef>
                <a:buChar char="•"/>
                <a:defRPr>
                  <a:solidFill>
                    <a:schemeClr val="tx1"/>
                  </a:solidFill>
                  <a:latin typeface="Times" pitchFamily="2" charset="0"/>
                  <a:ea typeface="ＭＳ Ｐゴシック" panose="020B0600070205080204" pitchFamily="34" charset="-128"/>
                </a:defRPr>
              </a:lvl3pPr>
              <a:lvl4pPr marL="1600200" indent="-228600">
                <a:spcBef>
                  <a:spcPct val="20000"/>
                </a:spcBef>
                <a:buChar char="–"/>
                <a:defRPr>
                  <a:solidFill>
                    <a:schemeClr val="tx1"/>
                  </a:solidFill>
                  <a:latin typeface="Times" pitchFamily="2" charset="0"/>
                  <a:ea typeface="ＭＳ Ｐゴシック" panose="020B0600070205080204" pitchFamily="34" charset="-128"/>
                </a:defRPr>
              </a:lvl4pPr>
              <a:lvl5pPr marL="2057400" indent="-228600">
                <a:spcBef>
                  <a:spcPct val="20000"/>
                </a:spcBef>
                <a:buChar char="»"/>
                <a:defRPr>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9pPr>
            </a:lstStyle>
            <a:p>
              <a:pPr algn="ctr">
                <a:spcBef>
                  <a:spcPct val="0"/>
                </a:spcBef>
                <a:buFontTx/>
                <a:buNone/>
              </a:pPr>
              <a:endParaRPr lang="en-US" altLang="en-US"/>
            </a:p>
          </p:txBody>
        </p:sp>
        <p:sp>
          <p:nvSpPr>
            <p:cNvPr id="34839" name="Rectangle 24">
              <a:extLst>
                <a:ext uri="{FF2B5EF4-FFF2-40B4-BE49-F238E27FC236}">
                  <a16:creationId xmlns:a16="http://schemas.microsoft.com/office/drawing/2014/main" id="{5F4800BA-0734-EABD-96C1-68C82370F494}"/>
                </a:ext>
              </a:extLst>
            </p:cNvPr>
            <p:cNvSpPr>
              <a:spLocks noChangeArrowheads="1"/>
            </p:cNvSpPr>
            <p:nvPr/>
          </p:nvSpPr>
          <p:spPr bwMode="auto">
            <a:xfrm>
              <a:off x="3346" y="3444"/>
              <a:ext cx="215" cy="239"/>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77381" tIns="38691" rIns="77381" bIns="38691">
              <a:spAutoFit/>
            </a:bodyPr>
            <a:lstStyle>
              <a:lvl1pPr>
                <a:spcBef>
                  <a:spcPct val="20000"/>
                </a:spcBef>
                <a:buChar char="•"/>
                <a:defRPr sz="24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000">
                  <a:solidFill>
                    <a:schemeClr val="tx1"/>
                  </a:solidFill>
                  <a:latin typeface="Times" pitchFamily="2" charset="0"/>
                  <a:ea typeface="ＭＳ Ｐゴシック" panose="020B0600070205080204" pitchFamily="34" charset="-128"/>
                </a:defRPr>
              </a:lvl2pPr>
              <a:lvl3pPr marL="1143000" indent="-228600">
                <a:spcBef>
                  <a:spcPct val="20000"/>
                </a:spcBef>
                <a:buChar char="•"/>
                <a:defRPr>
                  <a:solidFill>
                    <a:schemeClr val="tx1"/>
                  </a:solidFill>
                  <a:latin typeface="Times" pitchFamily="2" charset="0"/>
                  <a:ea typeface="ＭＳ Ｐゴシック" panose="020B0600070205080204" pitchFamily="34" charset="-128"/>
                </a:defRPr>
              </a:lvl3pPr>
              <a:lvl4pPr marL="1600200" indent="-228600">
                <a:spcBef>
                  <a:spcPct val="20000"/>
                </a:spcBef>
                <a:buChar char="–"/>
                <a:defRPr>
                  <a:solidFill>
                    <a:schemeClr val="tx1"/>
                  </a:solidFill>
                  <a:latin typeface="Times" pitchFamily="2" charset="0"/>
                  <a:ea typeface="ＭＳ Ｐゴシック" panose="020B0600070205080204" pitchFamily="34" charset="-128"/>
                </a:defRPr>
              </a:lvl4pPr>
              <a:lvl5pPr marL="2057400" indent="-228600">
                <a:spcBef>
                  <a:spcPct val="20000"/>
                </a:spcBef>
                <a:buChar char="»"/>
                <a:defRPr>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9pPr>
            </a:lstStyle>
            <a:p>
              <a:pPr algn="ctr">
                <a:spcBef>
                  <a:spcPct val="0"/>
                </a:spcBef>
                <a:buFontTx/>
                <a:buNone/>
              </a:pPr>
              <a:endParaRPr lang="en-US" altLang="en-US"/>
            </a:p>
          </p:txBody>
        </p:sp>
        <p:sp>
          <p:nvSpPr>
            <p:cNvPr id="34840" name="Rectangle 25">
              <a:extLst>
                <a:ext uri="{FF2B5EF4-FFF2-40B4-BE49-F238E27FC236}">
                  <a16:creationId xmlns:a16="http://schemas.microsoft.com/office/drawing/2014/main" id="{8D9D1159-98AC-C9BA-A9F5-4C003CE3D8D1}"/>
                </a:ext>
              </a:extLst>
            </p:cNvPr>
            <p:cNvSpPr>
              <a:spLocks noChangeArrowheads="1"/>
            </p:cNvSpPr>
            <p:nvPr/>
          </p:nvSpPr>
          <p:spPr bwMode="auto">
            <a:xfrm>
              <a:off x="3561" y="3444"/>
              <a:ext cx="215" cy="239"/>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77381" tIns="38691" rIns="77381" bIns="38691">
              <a:spAutoFit/>
            </a:bodyPr>
            <a:lstStyle>
              <a:lvl1pPr>
                <a:spcBef>
                  <a:spcPct val="20000"/>
                </a:spcBef>
                <a:buChar char="•"/>
                <a:defRPr sz="24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000">
                  <a:solidFill>
                    <a:schemeClr val="tx1"/>
                  </a:solidFill>
                  <a:latin typeface="Times" pitchFamily="2" charset="0"/>
                  <a:ea typeface="ＭＳ Ｐゴシック" panose="020B0600070205080204" pitchFamily="34" charset="-128"/>
                </a:defRPr>
              </a:lvl2pPr>
              <a:lvl3pPr marL="1143000" indent="-228600">
                <a:spcBef>
                  <a:spcPct val="20000"/>
                </a:spcBef>
                <a:buChar char="•"/>
                <a:defRPr>
                  <a:solidFill>
                    <a:schemeClr val="tx1"/>
                  </a:solidFill>
                  <a:latin typeface="Times" pitchFamily="2" charset="0"/>
                  <a:ea typeface="ＭＳ Ｐゴシック" panose="020B0600070205080204" pitchFamily="34" charset="-128"/>
                </a:defRPr>
              </a:lvl3pPr>
              <a:lvl4pPr marL="1600200" indent="-228600">
                <a:spcBef>
                  <a:spcPct val="20000"/>
                </a:spcBef>
                <a:buChar char="–"/>
                <a:defRPr>
                  <a:solidFill>
                    <a:schemeClr val="tx1"/>
                  </a:solidFill>
                  <a:latin typeface="Times" pitchFamily="2" charset="0"/>
                  <a:ea typeface="ＭＳ Ｐゴシック" panose="020B0600070205080204" pitchFamily="34" charset="-128"/>
                </a:defRPr>
              </a:lvl4pPr>
              <a:lvl5pPr marL="2057400" indent="-228600">
                <a:spcBef>
                  <a:spcPct val="20000"/>
                </a:spcBef>
                <a:buChar char="»"/>
                <a:defRPr>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9pPr>
            </a:lstStyle>
            <a:p>
              <a:pPr algn="ctr">
                <a:spcBef>
                  <a:spcPct val="0"/>
                </a:spcBef>
                <a:buFontTx/>
                <a:buNone/>
              </a:pPr>
              <a:endParaRPr lang="en-US" altLang="en-US"/>
            </a:p>
          </p:txBody>
        </p:sp>
        <p:sp>
          <p:nvSpPr>
            <p:cNvPr id="34841" name="Rectangle 26">
              <a:extLst>
                <a:ext uri="{FF2B5EF4-FFF2-40B4-BE49-F238E27FC236}">
                  <a16:creationId xmlns:a16="http://schemas.microsoft.com/office/drawing/2014/main" id="{89FEDB92-C422-F480-4632-2F4736D96621}"/>
                </a:ext>
              </a:extLst>
            </p:cNvPr>
            <p:cNvSpPr>
              <a:spLocks noChangeArrowheads="1"/>
            </p:cNvSpPr>
            <p:nvPr/>
          </p:nvSpPr>
          <p:spPr bwMode="auto">
            <a:xfrm>
              <a:off x="3776" y="3444"/>
              <a:ext cx="214" cy="239"/>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77381" tIns="38691" rIns="77381" bIns="38691">
              <a:spAutoFit/>
            </a:bodyPr>
            <a:lstStyle>
              <a:lvl1pPr>
                <a:spcBef>
                  <a:spcPct val="20000"/>
                </a:spcBef>
                <a:buChar char="•"/>
                <a:defRPr sz="24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000">
                  <a:solidFill>
                    <a:schemeClr val="tx1"/>
                  </a:solidFill>
                  <a:latin typeface="Times" pitchFamily="2" charset="0"/>
                  <a:ea typeface="ＭＳ Ｐゴシック" panose="020B0600070205080204" pitchFamily="34" charset="-128"/>
                </a:defRPr>
              </a:lvl2pPr>
              <a:lvl3pPr marL="1143000" indent="-228600">
                <a:spcBef>
                  <a:spcPct val="20000"/>
                </a:spcBef>
                <a:buChar char="•"/>
                <a:defRPr>
                  <a:solidFill>
                    <a:schemeClr val="tx1"/>
                  </a:solidFill>
                  <a:latin typeface="Times" pitchFamily="2" charset="0"/>
                  <a:ea typeface="ＭＳ Ｐゴシック" panose="020B0600070205080204" pitchFamily="34" charset="-128"/>
                </a:defRPr>
              </a:lvl3pPr>
              <a:lvl4pPr marL="1600200" indent="-228600">
                <a:spcBef>
                  <a:spcPct val="20000"/>
                </a:spcBef>
                <a:buChar char="–"/>
                <a:defRPr>
                  <a:solidFill>
                    <a:schemeClr val="tx1"/>
                  </a:solidFill>
                  <a:latin typeface="Times" pitchFamily="2" charset="0"/>
                  <a:ea typeface="ＭＳ Ｐゴシック" panose="020B0600070205080204" pitchFamily="34" charset="-128"/>
                </a:defRPr>
              </a:lvl4pPr>
              <a:lvl5pPr marL="2057400" indent="-228600">
                <a:spcBef>
                  <a:spcPct val="20000"/>
                </a:spcBef>
                <a:buChar char="»"/>
                <a:defRPr>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9pPr>
            </a:lstStyle>
            <a:p>
              <a:pPr algn="ctr">
                <a:spcBef>
                  <a:spcPct val="0"/>
                </a:spcBef>
                <a:buFontTx/>
                <a:buNone/>
              </a:pPr>
              <a:endParaRPr lang="en-US" altLang="en-US"/>
            </a:p>
          </p:txBody>
        </p:sp>
        <p:sp>
          <p:nvSpPr>
            <p:cNvPr id="34842" name="Rectangle 27">
              <a:extLst>
                <a:ext uri="{FF2B5EF4-FFF2-40B4-BE49-F238E27FC236}">
                  <a16:creationId xmlns:a16="http://schemas.microsoft.com/office/drawing/2014/main" id="{FC5B4EAA-E422-A138-7FC8-C33458265E2E}"/>
                </a:ext>
              </a:extLst>
            </p:cNvPr>
            <p:cNvSpPr>
              <a:spLocks noChangeArrowheads="1"/>
            </p:cNvSpPr>
            <p:nvPr/>
          </p:nvSpPr>
          <p:spPr bwMode="auto">
            <a:xfrm>
              <a:off x="3132" y="3126"/>
              <a:ext cx="214" cy="239"/>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77381" tIns="38691" rIns="77381" bIns="38691">
              <a:spAutoFit/>
            </a:bodyPr>
            <a:lstStyle>
              <a:lvl1pPr>
                <a:spcBef>
                  <a:spcPct val="20000"/>
                </a:spcBef>
                <a:buChar char="•"/>
                <a:defRPr sz="24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000">
                  <a:solidFill>
                    <a:schemeClr val="tx1"/>
                  </a:solidFill>
                  <a:latin typeface="Times" pitchFamily="2" charset="0"/>
                  <a:ea typeface="ＭＳ Ｐゴシック" panose="020B0600070205080204" pitchFamily="34" charset="-128"/>
                </a:defRPr>
              </a:lvl2pPr>
              <a:lvl3pPr marL="1143000" indent="-228600">
                <a:spcBef>
                  <a:spcPct val="20000"/>
                </a:spcBef>
                <a:buChar char="•"/>
                <a:defRPr>
                  <a:solidFill>
                    <a:schemeClr val="tx1"/>
                  </a:solidFill>
                  <a:latin typeface="Times" pitchFamily="2" charset="0"/>
                  <a:ea typeface="ＭＳ Ｐゴシック" panose="020B0600070205080204" pitchFamily="34" charset="-128"/>
                </a:defRPr>
              </a:lvl3pPr>
              <a:lvl4pPr marL="1600200" indent="-228600">
                <a:spcBef>
                  <a:spcPct val="20000"/>
                </a:spcBef>
                <a:buChar char="–"/>
                <a:defRPr>
                  <a:solidFill>
                    <a:schemeClr val="tx1"/>
                  </a:solidFill>
                  <a:latin typeface="Times" pitchFamily="2" charset="0"/>
                  <a:ea typeface="ＭＳ Ｐゴシック" panose="020B0600070205080204" pitchFamily="34" charset="-128"/>
                </a:defRPr>
              </a:lvl4pPr>
              <a:lvl5pPr marL="2057400" indent="-228600">
                <a:spcBef>
                  <a:spcPct val="20000"/>
                </a:spcBef>
                <a:buChar char="»"/>
                <a:defRPr>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9pPr>
            </a:lstStyle>
            <a:p>
              <a:pPr algn="ctr">
                <a:spcBef>
                  <a:spcPct val="0"/>
                </a:spcBef>
                <a:buFontTx/>
                <a:buNone/>
              </a:pPr>
              <a:endParaRPr lang="en-US" altLang="en-US"/>
            </a:p>
          </p:txBody>
        </p:sp>
        <p:sp>
          <p:nvSpPr>
            <p:cNvPr id="34843" name="Rectangle 28">
              <a:extLst>
                <a:ext uri="{FF2B5EF4-FFF2-40B4-BE49-F238E27FC236}">
                  <a16:creationId xmlns:a16="http://schemas.microsoft.com/office/drawing/2014/main" id="{F7062ABD-7872-8846-F0D7-6AAE3D50B40D}"/>
                </a:ext>
              </a:extLst>
            </p:cNvPr>
            <p:cNvSpPr>
              <a:spLocks noChangeArrowheads="1"/>
            </p:cNvSpPr>
            <p:nvPr/>
          </p:nvSpPr>
          <p:spPr bwMode="auto">
            <a:xfrm>
              <a:off x="3346" y="3126"/>
              <a:ext cx="215" cy="239"/>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77381" tIns="38691" rIns="77381" bIns="38691">
              <a:spAutoFit/>
            </a:bodyPr>
            <a:lstStyle>
              <a:lvl1pPr>
                <a:spcBef>
                  <a:spcPct val="20000"/>
                </a:spcBef>
                <a:buChar char="•"/>
                <a:defRPr sz="24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000">
                  <a:solidFill>
                    <a:schemeClr val="tx1"/>
                  </a:solidFill>
                  <a:latin typeface="Times" pitchFamily="2" charset="0"/>
                  <a:ea typeface="ＭＳ Ｐゴシック" panose="020B0600070205080204" pitchFamily="34" charset="-128"/>
                </a:defRPr>
              </a:lvl2pPr>
              <a:lvl3pPr marL="1143000" indent="-228600">
                <a:spcBef>
                  <a:spcPct val="20000"/>
                </a:spcBef>
                <a:buChar char="•"/>
                <a:defRPr>
                  <a:solidFill>
                    <a:schemeClr val="tx1"/>
                  </a:solidFill>
                  <a:latin typeface="Times" pitchFamily="2" charset="0"/>
                  <a:ea typeface="ＭＳ Ｐゴシック" panose="020B0600070205080204" pitchFamily="34" charset="-128"/>
                </a:defRPr>
              </a:lvl3pPr>
              <a:lvl4pPr marL="1600200" indent="-228600">
                <a:spcBef>
                  <a:spcPct val="20000"/>
                </a:spcBef>
                <a:buChar char="–"/>
                <a:defRPr>
                  <a:solidFill>
                    <a:schemeClr val="tx1"/>
                  </a:solidFill>
                  <a:latin typeface="Times" pitchFamily="2" charset="0"/>
                  <a:ea typeface="ＭＳ Ｐゴシック" panose="020B0600070205080204" pitchFamily="34" charset="-128"/>
                </a:defRPr>
              </a:lvl4pPr>
              <a:lvl5pPr marL="2057400" indent="-228600">
                <a:spcBef>
                  <a:spcPct val="20000"/>
                </a:spcBef>
                <a:buChar char="»"/>
                <a:defRPr>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9pPr>
            </a:lstStyle>
            <a:p>
              <a:pPr algn="ctr">
                <a:spcBef>
                  <a:spcPct val="0"/>
                </a:spcBef>
                <a:buFontTx/>
                <a:buNone/>
              </a:pPr>
              <a:endParaRPr lang="en-US" altLang="en-US"/>
            </a:p>
          </p:txBody>
        </p:sp>
        <p:sp>
          <p:nvSpPr>
            <p:cNvPr id="34844" name="Rectangle 29">
              <a:extLst>
                <a:ext uri="{FF2B5EF4-FFF2-40B4-BE49-F238E27FC236}">
                  <a16:creationId xmlns:a16="http://schemas.microsoft.com/office/drawing/2014/main" id="{585A7E36-DEAF-E5F1-5660-A49D54561AFD}"/>
                </a:ext>
              </a:extLst>
            </p:cNvPr>
            <p:cNvSpPr>
              <a:spLocks noChangeArrowheads="1"/>
            </p:cNvSpPr>
            <p:nvPr/>
          </p:nvSpPr>
          <p:spPr bwMode="auto">
            <a:xfrm>
              <a:off x="3561" y="3126"/>
              <a:ext cx="215" cy="239"/>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77381" tIns="38691" rIns="77381" bIns="38691">
              <a:spAutoFit/>
            </a:bodyPr>
            <a:lstStyle>
              <a:lvl1pPr>
                <a:spcBef>
                  <a:spcPct val="20000"/>
                </a:spcBef>
                <a:buChar char="•"/>
                <a:defRPr sz="24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000">
                  <a:solidFill>
                    <a:schemeClr val="tx1"/>
                  </a:solidFill>
                  <a:latin typeface="Times" pitchFamily="2" charset="0"/>
                  <a:ea typeface="ＭＳ Ｐゴシック" panose="020B0600070205080204" pitchFamily="34" charset="-128"/>
                </a:defRPr>
              </a:lvl2pPr>
              <a:lvl3pPr marL="1143000" indent="-228600">
                <a:spcBef>
                  <a:spcPct val="20000"/>
                </a:spcBef>
                <a:buChar char="•"/>
                <a:defRPr>
                  <a:solidFill>
                    <a:schemeClr val="tx1"/>
                  </a:solidFill>
                  <a:latin typeface="Times" pitchFamily="2" charset="0"/>
                  <a:ea typeface="ＭＳ Ｐゴシック" panose="020B0600070205080204" pitchFamily="34" charset="-128"/>
                </a:defRPr>
              </a:lvl3pPr>
              <a:lvl4pPr marL="1600200" indent="-228600">
                <a:spcBef>
                  <a:spcPct val="20000"/>
                </a:spcBef>
                <a:buChar char="–"/>
                <a:defRPr>
                  <a:solidFill>
                    <a:schemeClr val="tx1"/>
                  </a:solidFill>
                  <a:latin typeface="Times" pitchFamily="2" charset="0"/>
                  <a:ea typeface="ＭＳ Ｐゴシック" panose="020B0600070205080204" pitchFamily="34" charset="-128"/>
                </a:defRPr>
              </a:lvl4pPr>
              <a:lvl5pPr marL="2057400" indent="-228600">
                <a:spcBef>
                  <a:spcPct val="20000"/>
                </a:spcBef>
                <a:buChar char="»"/>
                <a:defRPr>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9pPr>
            </a:lstStyle>
            <a:p>
              <a:pPr algn="ctr">
                <a:spcBef>
                  <a:spcPct val="0"/>
                </a:spcBef>
                <a:buFontTx/>
                <a:buNone/>
              </a:pPr>
              <a:endParaRPr lang="en-US" altLang="en-US"/>
            </a:p>
          </p:txBody>
        </p:sp>
        <p:sp>
          <p:nvSpPr>
            <p:cNvPr id="34845" name="Rectangle 30">
              <a:extLst>
                <a:ext uri="{FF2B5EF4-FFF2-40B4-BE49-F238E27FC236}">
                  <a16:creationId xmlns:a16="http://schemas.microsoft.com/office/drawing/2014/main" id="{19516ABE-9959-C362-EF7E-CB612139A9E4}"/>
                </a:ext>
              </a:extLst>
            </p:cNvPr>
            <p:cNvSpPr>
              <a:spLocks noChangeArrowheads="1"/>
            </p:cNvSpPr>
            <p:nvPr/>
          </p:nvSpPr>
          <p:spPr bwMode="auto">
            <a:xfrm>
              <a:off x="3776" y="3126"/>
              <a:ext cx="214" cy="239"/>
            </a:xfrm>
            <a:prstGeom prst="rect">
              <a:avLst/>
            </a:prstGeom>
            <a:solidFill>
              <a:srgbClr val="000000"/>
            </a:solidFill>
            <a:ln w="19050">
              <a:solidFill>
                <a:schemeClr val="tx1"/>
              </a:solidFill>
              <a:miter lim="800000"/>
              <a:headEnd/>
              <a:tailEnd/>
            </a:ln>
          </p:spPr>
          <p:txBody>
            <a:bodyPr wrap="none" lIns="77381" tIns="38691" rIns="77381" bIns="38691">
              <a:spAutoFit/>
            </a:bodyPr>
            <a:lstStyle>
              <a:lvl1pPr>
                <a:spcBef>
                  <a:spcPct val="20000"/>
                </a:spcBef>
                <a:buChar char="•"/>
                <a:defRPr sz="24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000">
                  <a:solidFill>
                    <a:schemeClr val="tx1"/>
                  </a:solidFill>
                  <a:latin typeface="Times" pitchFamily="2" charset="0"/>
                  <a:ea typeface="ＭＳ Ｐゴシック" panose="020B0600070205080204" pitchFamily="34" charset="-128"/>
                </a:defRPr>
              </a:lvl2pPr>
              <a:lvl3pPr marL="1143000" indent="-228600">
                <a:spcBef>
                  <a:spcPct val="20000"/>
                </a:spcBef>
                <a:buChar char="•"/>
                <a:defRPr>
                  <a:solidFill>
                    <a:schemeClr val="tx1"/>
                  </a:solidFill>
                  <a:latin typeface="Times" pitchFamily="2" charset="0"/>
                  <a:ea typeface="ＭＳ Ｐゴシック" panose="020B0600070205080204" pitchFamily="34" charset="-128"/>
                </a:defRPr>
              </a:lvl3pPr>
              <a:lvl4pPr marL="1600200" indent="-228600">
                <a:spcBef>
                  <a:spcPct val="20000"/>
                </a:spcBef>
                <a:buChar char="–"/>
                <a:defRPr>
                  <a:solidFill>
                    <a:schemeClr val="tx1"/>
                  </a:solidFill>
                  <a:latin typeface="Times" pitchFamily="2" charset="0"/>
                  <a:ea typeface="ＭＳ Ｐゴシック" panose="020B0600070205080204" pitchFamily="34" charset="-128"/>
                </a:defRPr>
              </a:lvl4pPr>
              <a:lvl5pPr marL="2057400" indent="-228600">
                <a:spcBef>
                  <a:spcPct val="20000"/>
                </a:spcBef>
                <a:buChar char="»"/>
                <a:defRPr>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9pPr>
            </a:lstStyle>
            <a:p>
              <a:pPr algn="ctr">
                <a:spcBef>
                  <a:spcPct val="0"/>
                </a:spcBef>
                <a:buFontTx/>
                <a:buNone/>
              </a:pPr>
              <a:endParaRPr lang="en-US" altLang="en-US"/>
            </a:p>
          </p:txBody>
        </p:sp>
        <p:sp>
          <p:nvSpPr>
            <p:cNvPr id="34846" name="Text Box 31">
              <a:extLst>
                <a:ext uri="{FF2B5EF4-FFF2-40B4-BE49-F238E27FC236}">
                  <a16:creationId xmlns:a16="http://schemas.microsoft.com/office/drawing/2014/main" id="{E734078C-BACB-7C76-79DA-ABC412758A3C}"/>
                </a:ext>
              </a:extLst>
            </p:cNvPr>
            <p:cNvSpPr txBox="1">
              <a:spLocks noChangeArrowheads="1"/>
            </p:cNvSpPr>
            <p:nvPr/>
          </p:nvSpPr>
          <p:spPr bwMode="auto">
            <a:xfrm>
              <a:off x="3561" y="2808"/>
              <a:ext cx="120" cy="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7381" tIns="38691" rIns="77381" bIns="38691">
              <a:spAutoFit/>
            </a:bodyPr>
            <a:lstStyle>
              <a:lvl1pPr>
                <a:spcBef>
                  <a:spcPct val="20000"/>
                </a:spcBef>
                <a:buChar char="•"/>
                <a:defRPr sz="24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000">
                  <a:solidFill>
                    <a:schemeClr val="tx1"/>
                  </a:solidFill>
                  <a:latin typeface="Times" pitchFamily="2" charset="0"/>
                  <a:ea typeface="ＭＳ Ｐゴシック" panose="020B0600070205080204" pitchFamily="34" charset="-128"/>
                </a:defRPr>
              </a:lvl2pPr>
              <a:lvl3pPr marL="1143000" indent="-228600">
                <a:spcBef>
                  <a:spcPct val="20000"/>
                </a:spcBef>
                <a:buChar char="•"/>
                <a:defRPr>
                  <a:solidFill>
                    <a:schemeClr val="tx1"/>
                  </a:solidFill>
                  <a:latin typeface="Times" pitchFamily="2" charset="0"/>
                  <a:ea typeface="ＭＳ Ｐゴシック" panose="020B0600070205080204" pitchFamily="34" charset="-128"/>
                </a:defRPr>
              </a:lvl3pPr>
              <a:lvl4pPr marL="1600200" indent="-228600">
                <a:spcBef>
                  <a:spcPct val="20000"/>
                </a:spcBef>
                <a:buChar char="–"/>
                <a:defRPr>
                  <a:solidFill>
                    <a:schemeClr val="tx1"/>
                  </a:solidFill>
                  <a:latin typeface="Times" pitchFamily="2" charset="0"/>
                  <a:ea typeface="ＭＳ Ｐゴシック" panose="020B0600070205080204" pitchFamily="34" charset="-128"/>
                </a:defRPr>
              </a:lvl4pPr>
              <a:lvl5pPr marL="2057400" indent="-228600">
                <a:spcBef>
                  <a:spcPct val="20000"/>
                </a:spcBef>
                <a:buChar char="»"/>
                <a:defRPr>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9pPr>
            </a:lstStyle>
            <a:p>
              <a:pPr algn="ctr">
                <a:spcBef>
                  <a:spcPct val="0"/>
                </a:spcBef>
                <a:buFontTx/>
                <a:buNone/>
              </a:pPr>
              <a:r>
                <a:rPr lang="en-US" altLang="en-US" sz="1000">
                  <a:solidFill>
                    <a:schemeClr val="bg1"/>
                  </a:solidFill>
                  <a:latin typeface="Arial" panose="020B0604020202020204" pitchFamily="34" charset="0"/>
                </a:rPr>
                <a:t>3</a:t>
              </a:r>
            </a:p>
          </p:txBody>
        </p:sp>
        <p:sp>
          <p:nvSpPr>
            <p:cNvPr id="34847" name="Text Box 32">
              <a:extLst>
                <a:ext uri="{FF2B5EF4-FFF2-40B4-BE49-F238E27FC236}">
                  <a16:creationId xmlns:a16="http://schemas.microsoft.com/office/drawing/2014/main" id="{374A84DA-3BFF-B399-F02D-5C6DBBAA66CE}"/>
                </a:ext>
              </a:extLst>
            </p:cNvPr>
            <p:cNvSpPr txBox="1">
              <a:spLocks noChangeArrowheads="1"/>
            </p:cNvSpPr>
            <p:nvPr/>
          </p:nvSpPr>
          <p:spPr bwMode="auto">
            <a:xfrm>
              <a:off x="3776" y="3126"/>
              <a:ext cx="128"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7381" tIns="38691" rIns="77381" bIns="38691">
              <a:spAutoFit/>
            </a:bodyPr>
            <a:lstStyle>
              <a:lvl1pPr>
                <a:spcBef>
                  <a:spcPct val="20000"/>
                </a:spcBef>
                <a:buChar char="•"/>
                <a:defRPr sz="24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000">
                  <a:solidFill>
                    <a:schemeClr val="tx1"/>
                  </a:solidFill>
                  <a:latin typeface="Times" pitchFamily="2" charset="0"/>
                  <a:ea typeface="ＭＳ Ｐゴシック" panose="020B0600070205080204" pitchFamily="34" charset="-128"/>
                </a:defRPr>
              </a:lvl2pPr>
              <a:lvl3pPr marL="1143000" indent="-228600">
                <a:spcBef>
                  <a:spcPct val="20000"/>
                </a:spcBef>
                <a:buChar char="•"/>
                <a:defRPr>
                  <a:solidFill>
                    <a:schemeClr val="tx1"/>
                  </a:solidFill>
                  <a:latin typeface="Times" pitchFamily="2" charset="0"/>
                  <a:ea typeface="ＭＳ Ｐゴシック" panose="020B0600070205080204" pitchFamily="34" charset="-128"/>
                </a:defRPr>
              </a:lvl3pPr>
              <a:lvl4pPr marL="1600200" indent="-228600">
                <a:spcBef>
                  <a:spcPct val="20000"/>
                </a:spcBef>
                <a:buChar char="–"/>
                <a:defRPr>
                  <a:solidFill>
                    <a:schemeClr val="tx1"/>
                  </a:solidFill>
                  <a:latin typeface="Times" pitchFamily="2" charset="0"/>
                  <a:ea typeface="ＭＳ Ｐゴシック" panose="020B0600070205080204" pitchFamily="34" charset="-128"/>
                </a:defRPr>
              </a:lvl4pPr>
              <a:lvl5pPr marL="2057400" indent="-228600">
                <a:spcBef>
                  <a:spcPct val="20000"/>
                </a:spcBef>
                <a:buChar char="»"/>
                <a:defRPr>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9pPr>
            </a:lstStyle>
            <a:p>
              <a:pPr algn="ctr">
                <a:spcBef>
                  <a:spcPct val="0"/>
                </a:spcBef>
                <a:buFontTx/>
                <a:buNone/>
              </a:pPr>
              <a:r>
                <a:rPr lang="en-US" altLang="en-US" sz="1200">
                  <a:solidFill>
                    <a:schemeClr val="bg1"/>
                  </a:solidFill>
                  <a:latin typeface="Arial" panose="020B0604020202020204" pitchFamily="34" charset="0"/>
                </a:rPr>
                <a:t>4</a:t>
              </a:r>
            </a:p>
          </p:txBody>
        </p:sp>
        <p:sp>
          <p:nvSpPr>
            <p:cNvPr id="34848" name="Line 33">
              <a:extLst>
                <a:ext uri="{FF2B5EF4-FFF2-40B4-BE49-F238E27FC236}">
                  <a16:creationId xmlns:a16="http://schemas.microsoft.com/office/drawing/2014/main" id="{F16F6D15-F742-CD57-E18C-DBC02A2B7087}"/>
                </a:ext>
              </a:extLst>
            </p:cNvPr>
            <p:cNvSpPr>
              <a:spLocks noChangeShapeType="1"/>
            </p:cNvSpPr>
            <p:nvPr/>
          </p:nvSpPr>
          <p:spPr bwMode="auto">
            <a:xfrm>
              <a:off x="4634" y="2092"/>
              <a:ext cx="0" cy="1193"/>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lIns="77381" tIns="38691" rIns="77381" bIns="38691">
              <a:spAutoFit/>
            </a:bodyPr>
            <a:lstStyle/>
            <a:p>
              <a:endParaRPr lang="en-US"/>
            </a:p>
          </p:txBody>
        </p:sp>
        <p:sp>
          <p:nvSpPr>
            <p:cNvPr id="34849" name="Text Box 34">
              <a:extLst>
                <a:ext uri="{FF2B5EF4-FFF2-40B4-BE49-F238E27FC236}">
                  <a16:creationId xmlns:a16="http://schemas.microsoft.com/office/drawing/2014/main" id="{E876AD2D-8CE2-2922-AED1-FBC6796CFFE9}"/>
                </a:ext>
              </a:extLst>
            </p:cNvPr>
            <p:cNvSpPr txBox="1">
              <a:spLocks noChangeArrowheads="1"/>
            </p:cNvSpPr>
            <p:nvPr/>
          </p:nvSpPr>
          <p:spPr bwMode="auto">
            <a:xfrm>
              <a:off x="3132" y="2012"/>
              <a:ext cx="120" cy="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7381" tIns="38691" rIns="77381" bIns="38691">
              <a:spAutoFit/>
            </a:bodyPr>
            <a:lstStyle>
              <a:lvl1pPr>
                <a:spcBef>
                  <a:spcPct val="20000"/>
                </a:spcBef>
                <a:buChar char="•"/>
                <a:defRPr sz="24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000">
                  <a:solidFill>
                    <a:schemeClr val="tx1"/>
                  </a:solidFill>
                  <a:latin typeface="Times" pitchFamily="2" charset="0"/>
                  <a:ea typeface="ＭＳ Ｐゴシック" panose="020B0600070205080204" pitchFamily="34" charset="-128"/>
                </a:defRPr>
              </a:lvl2pPr>
              <a:lvl3pPr marL="1143000" indent="-228600">
                <a:spcBef>
                  <a:spcPct val="20000"/>
                </a:spcBef>
                <a:buChar char="•"/>
                <a:defRPr>
                  <a:solidFill>
                    <a:schemeClr val="tx1"/>
                  </a:solidFill>
                  <a:latin typeface="Times" pitchFamily="2" charset="0"/>
                  <a:ea typeface="ＭＳ Ｐゴシック" panose="020B0600070205080204" pitchFamily="34" charset="-128"/>
                </a:defRPr>
              </a:lvl3pPr>
              <a:lvl4pPr marL="1600200" indent="-228600">
                <a:spcBef>
                  <a:spcPct val="20000"/>
                </a:spcBef>
                <a:buChar char="–"/>
                <a:defRPr>
                  <a:solidFill>
                    <a:schemeClr val="tx1"/>
                  </a:solidFill>
                  <a:latin typeface="Times" pitchFamily="2" charset="0"/>
                  <a:ea typeface="ＭＳ Ｐゴシック" panose="020B0600070205080204" pitchFamily="34" charset="-128"/>
                </a:defRPr>
              </a:lvl4pPr>
              <a:lvl5pPr marL="2057400" indent="-228600">
                <a:spcBef>
                  <a:spcPct val="20000"/>
                </a:spcBef>
                <a:buChar char="»"/>
                <a:defRPr>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9pPr>
            </a:lstStyle>
            <a:p>
              <a:pPr algn="ctr">
                <a:spcBef>
                  <a:spcPct val="0"/>
                </a:spcBef>
                <a:buFontTx/>
                <a:buNone/>
              </a:pPr>
              <a:r>
                <a:rPr lang="en-US" altLang="en-US" sz="1000">
                  <a:latin typeface="Arial" panose="020B0604020202020204" pitchFamily="34" charset="0"/>
                </a:rPr>
                <a:t>1</a:t>
              </a:r>
            </a:p>
          </p:txBody>
        </p:sp>
        <p:sp>
          <p:nvSpPr>
            <p:cNvPr id="34850" name="Text Box 35">
              <a:extLst>
                <a:ext uri="{FF2B5EF4-FFF2-40B4-BE49-F238E27FC236}">
                  <a16:creationId xmlns:a16="http://schemas.microsoft.com/office/drawing/2014/main" id="{9807C78E-223B-07B0-910D-D4C65F94364B}"/>
                </a:ext>
              </a:extLst>
            </p:cNvPr>
            <p:cNvSpPr txBox="1">
              <a:spLocks noChangeArrowheads="1"/>
            </p:cNvSpPr>
            <p:nvPr/>
          </p:nvSpPr>
          <p:spPr bwMode="auto">
            <a:xfrm>
              <a:off x="3346" y="2410"/>
              <a:ext cx="120" cy="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7381" tIns="38691" rIns="77381" bIns="38691">
              <a:spAutoFit/>
            </a:bodyPr>
            <a:lstStyle>
              <a:lvl1pPr>
                <a:spcBef>
                  <a:spcPct val="20000"/>
                </a:spcBef>
                <a:buChar char="•"/>
                <a:defRPr sz="24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000">
                  <a:solidFill>
                    <a:schemeClr val="tx1"/>
                  </a:solidFill>
                  <a:latin typeface="Times" pitchFamily="2" charset="0"/>
                  <a:ea typeface="ＭＳ Ｐゴシック" panose="020B0600070205080204" pitchFamily="34" charset="-128"/>
                </a:defRPr>
              </a:lvl2pPr>
              <a:lvl3pPr marL="1143000" indent="-228600">
                <a:spcBef>
                  <a:spcPct val="20000"/>
                </a:spcBef>
                <a:buChar char="•"/>
                <a:defRPr>
                  <a:solidFill>
                    <a:schemeClr val="tx1"/>
                  </a:solidFill>
                  <a:latin typeface="Times" pitchFamily="2" charset="0"/>
                  <a:ea typeface="ＭＳ Ｐゴシック" panose="020B0600070205080204" pitchFamily="34" charset="-128"/>
                </a:defRPr>
              </a:lvl3pPr>
              <a:lvl4pPr marL="1600200" indent="-228600">
                <a:spcBef>
                  <a:spcPct val="20000"/>
                </a:spcBef>
                <a:buChar char="–"/>
                <a:defRPr>
                  <a:solidFill>
                    <a:schemeClr val="tx1"/>
                  </a:solidFill>
                  <a:latin typeface="Times" pitchFamily="2" charset="0"/>
                  <a:ea typeface="ＭＳ Ｐゴシック" panose="020B0600070205080204" pitchFamily="34" charset="-128"/>
                </a:defRPr>
              </a:lvl4pPr>
              <a:lvl5pPr marL="2057400" indent="-228600">
                <a:spcBef>
                  <a:spcPct val="20000"/>
                </a:spcBef>
                <a:buChar char="»"/>
                <a:defRPr>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9pPr>
            </a:lstStyle>
            <a:p>
              <a:pPr algn="ctr">
                <a:spcBef>
                  <a:spcPct val="0"/>
                </a:spcBef>
                <a:buFontTx/>
                <a:buNone/>
              </a:pPr>
              <a:r>
                <a:rPr lang="en-US" altLang="en-US" sz="1000">
                  <a:solidFill>
                    <a:schemeClr val="bg1"/>
                  </a:solidFill>
                  <a:latin typeface="Arial" panose="020B0604020202020204" pitchFamily="34" charset="0"/>
                </a:rPr>
                <a:t>2</a:t>
              </a:r>
            </a:p>
          </p:txBody>
        </p:sp>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a:extLst>
              <a:ext uri="{FF2B5EF4-FFF2-40B4-BE49-F238E27FC236}">
                <a16:creationId xmlns:a16="http://schemas.microsoft.com/office/drawing/2014/main" id="{A4684B5A-DAE6-0BD7-6697-EE97B3B18938}"/>
              </a:ext>
            </a:extLst>
          </p:cNvPr>
          <p:cNvSpPr>
            <a:spLocks noGrp="1" noChangeArrowheads="1"/>
          </p:cNvSpPr>
          <p:nvPr>
            <p:ph type="title"/>
          </p:nvPr>
        </p:nvSpPr>
        <p:spPr/>
        <p:txBody>
          <a:bodyPr/>
          <a:lstStyle/>
          <a:p>
            <a:r>
              <a:rPr lang="en-US" altLang="en-US">
                <a:ea typeface="ＭＳ Ｐゴシック" panose="020B0600070205080204" pitchFamily="34" charset="-128"/>
              </a:rPr>
              <a:t>Biggest Instrument Challenge: Speed!</a:t>
            </a:r>
          </a:p>
        </p:txBody>
      </p:sp>
      <p:sp>
        <p:nvSpPr>
          <p:cNvPr id="35842" name="Rectangle 3">
            <a:extLst>
              <a:ext uri="{FF2B5EF4-FFF2-40B4-BE49-F238E27FC236}">
                <a16:creationId xmlns:a16="http://schemas.microsoft.com/office/drawing/2014/main" id="{0B93712F-4A3C-D9AF-5064-AFF5F71C93A8}"/>
              </a:ext>
            </a:extLst>
          </p:cNvPr>
          <p:cNvSpPr>
            <a:spLocks noGrp="1" noChangeArrowheads="1"/>
          </p:cNvSpPr>
          <p:nvPr>
            <p:ph type="body" idx="1"/>
          </p:nvPr>
        </p:nvSpPr>
        <p:spPr/>
        <p:txBody>
          <a:bodyPr/>
          <a:lstStyle/>
          <a:p>
            <a:r>
              <a:rPr lang="en-US" altLang="en-US">
                <a:ea typeface="ＭＳ Ｐゴシック" panose="020B0600070205080204" pitchFamily="34" charset="-128"/>
              </a:rPr>
              <a:t>HiRISE field-of-view moves over the surface of Mars at 3.2 km/s (~7,000 miles per hour)</a:t>
            </a:r>
          </a:p>
          <a:p>
            <a:r>
              <a:rPr lang="en-US" altLang="en-US">
                <a:ea typeface="ＭＳ Ｐゴシック" panose="020B0600070205080204" pitchFamily="34" charset="-128"/>
              </a:rPr>
              <a:t>Must collect and store the equivalent of 1000 1-megapixel images in ~6 seconds!</a:t>
            </a:r>
          </a:p>
          <a:p>
            <a:r>
              <a:rPr lang="en-US" altLang="en-US">
                <a:ea typeface="ＭＳ Ｐゴシック" panose="020B0600070205080204" pitchFamily="34" charset="-128"/>
              </a:rPr>
              <a:t>This is analogous to imaging coarse sand grains on the road while driving 125 miles/hour!</a:t>
            </a:r>
          </a:p>
        </p:txBody>
      </p:sp>
      <p:pic>
        <p:nvPicPr>
          <p:cNvPr id="35843" name="Picture 4">
            <a:extLst>
              <a:ext uri="{FF2B5EF4-FFF2-40B4-BE49-F238E27FC236}">
                <a16:creationId xmlns:a16="http://schemas.microsoft.com/office/drawing/2014/main" id="{5F8FD43E-C4C0-E6CC-22BF-C8B29F3BF1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1400" y="3848100"/>
            <a:ext cx="3505200"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a:extLst>
              <a:ext uri="{FF2B5EF4-FFF2-40B4-BE49-F238E27FC236}">
                <a16:creationId xmlns:a16="http://schemas.microsoft.com/office/drawing/2014/main" id="{85C1EF4E-3380-D707-0126-1E407FB72EEA}"/>
              </a:ext>
            </a:extLst>
          </p:cNvPr>
          <p:cNvSpPr>
            <a:spLocks noChangeArrowheads="1"/>
          </p:cNvSpPr>
          <p:nvPr/>
        </p:nvSpPr>
        <p:spPr bwMode="auto">
          <a:xfrm>
            <a:off x="4953000" y="990600"/>
            <a:ext cx="4044950" cy="2892425"/>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Times" pitchFamily="2" charset="0"/>
                <a:ea typeface="ＭＳ Ｐゴシック" panose="020B0600070205080204" pitchFamily="34" charset="-128"/>
              </a:defRPr>
            </a:lvl1pPr>
            <a:lvl2pPr>
              <a:spcBef>
                <a:spcPct val="20000"/>
              </a:spcBef>
              <a:buChar char="–"/>
              <a:defRPr sz="2000">
                <a:solidFill>
                  <a:schemeClr val="tx1"/>
                </a:solidFill>
                <a:latin typeface="Times" pitchFamily="2" charset="0"/>
                <a:ea typeface="ＭＳ Ｐゴシック" panose="020B0600070205080204" pitchFamily="34" charset="-128"/>
              </a:defRPr>
            </a:lvl2pPr>
            <a:lvl3pPr marL="1143000" indent="-228600">
              <a:spcBef>
                <a:spcPct val="20000"/>
              </a:spcBef>
              <a:buChar char="•"/>
              <a:defRPr>
                <a:solidFill>
                  <a:schemeClr val="tx1"/>
                </a:solidFill>
                <a:latin typeface="Times" pitchFamily="2" charset="0"/>
                <a:ea typeface="ＭＳ Ｐゴシック" panose="020B0600070205080204" pitchFamily="34" charset="-128"/>
              </a:defRPr>
            </a:lvl3pPr>
            <a:lvl4pPr marL="1600200" indent="-228600">
              <a:spcBef>
                <a:spcPct val="20000"/>
              </a:spcBef>
              <a:buChar char="–"/>
              <a:defRPr>
                <a:solidFill>
                  <a:schemeClr val="tx1"/>
                </a:solidFill>
                <a:latin typeface="Times" pitchFamily="2" charset="0"/>
                <a:ea typeface="ＭＳ Ｐゴシック" panose="020B0600070205080204" pitchFamily="34" charset="-128"/>
              </a:defRPr>
            </a:lvl4pPr>
            <a:lvl5pPr marL="2057400" indent="-228600">
              <a:spcBef>
                <a:spcPct val="20000"/>
              </a:spcBef>
              <a:buChar char="»"/>
              <a:defRPr>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9pPr>
          </a:lstStyle>
          <a:p>
            <a:pPr eaLnBrk="1" hangingPunct="1">
              <a:spcBef>
                <a:spcPct val="0"/>
              </a:spcBef>
              <a:buFontTx/>
              <a:buNone/>
            </a:pPr>
            <a:endParaRPr lang="en-US" altLang="en-US" sz="1400">
              <a:latin typeface="Arial" panose="020B0604020202020204" pitchFamily="34" charset="0"/>
            </a:endParaRPr>
          </a:p>
          <a:p>
            <a:pPr lvl="1" eaLnBrk="1" hangingPunct="1">
              <a:spcBef>
                <a:spcPct val="0"/>
              </a:spcBef>
              <a:buFontTx/>
              <a:buChar char="•"/>
            </a:pPr>
            <a:r>
              <a:rPr lang="en-US" altLang="en-US" sz="1400">
                <a:latin typeface="Arial" panose="020B0604020202020204" pitchFamily="34" charset="0"/>
              </a:rPr>
              <a:t> S/C orbital motion (Nadir) “pushes” sensor projection across ground</a:t>
            </a:r>
          </a:p>
          <a:p>
            <a:pPr lvl="1" eaLnBrk="1" hangingPunct="1">
              <a:spcBef>
                <a:spcPct val="0"/>
              </a:spcBef>
              <a:buFontTx/>
              <a:buChar char="•"/>
            </a:pPr>
            <a:endParaRPr lang="en-US" altLang="en-US" sz="1400">
              <a:latin typeface="Arial" panose="020B0604020202020204" pitchFamily="34" charset="0"/>
            </a:endParaRPr>
          </a:p>
          <a:p>
            <a:pPr lvl="1" eaLnBrk="1" hangingPunct="1">
              <a:spcBef>
                <a:spcPct val="0"/>
              </a:spcBef>
              <a:buFontTx/>
              <a:buChar char="•"/>
            </a:pPr>
            <a:r>
              <a:rPr lang="en-US" altLang="en-US" sz="1400">
                <a:latin typeface="Arial" panose="020B0604020202020204" pitchFamily="34" charset="0"/>
              </a:rPr>
              <a:t> Line integration timing is identically  matched to orbital ground speed (~3.2 km/s or 6,912 mph!)</a:t>
            </a:r>
          </a:p>
          <a:p>
            <a:pPr lvl="1" eaLnBrk="1" hangingPunct="1">
              <a:spcBef>
                <a:spcPct val="0"/>
              </a:spcBef>
              <a:buFontTx/>
              <a:buChar char="•"/>
            </a:pPr>
            <a:endParaRPr lang="en-US" altLang="en-US" sz="1400">
              <a:latin typeface="Arial" panose="020B0604020202020204" pitchFamily="34" charset="0"/>
            </a:endParaRPr>
          </a:p>
          <a:p>
            <a:pPr lvl="1" eaLnBrk="1" hangingPunct="1">
              <a:spcBef>
                <a:spcPct val="0"/>
              </a:spcBef>
              <a:buFontTx/>
              <a:buChar char="•"/>
            </a:pPr>
            <a:r>
              <a:rPr lang="en-US" altLang="en-US" sz="1400">
                <a:latin typeface="Arial" panose="020B0604020202020204" pitchFamily="34" charset="0"/>
              </a:rPr>
              <a:t> 25-32 cm/pixel </a:t>
            </a:r>
          </a:p>
          <a:p>
            <a:pPr lvl="1" eaLnBrk="1" hangingPunct="1">
              <a:spcBef>
                <a:spcPct val="0"/>
              </a:spcBef>
              <a:buFontTx/>
              <a:buChar char="•"/>
            </a:pPr>
            <a:endParaRPr lang="en-US" altLang="en-US" sz="1400">
              <a:latin typeface="Arial" panose="020B0604020202020204" pitchFamily="34" charset="0"/>
            </a:endParaRPr>
          </a:p>
          <a:p>
            <a:pPr lvl="1" eaLnBrk="1" hangingPunct="1">
              <a:spcBef>
                <a:spcPct val="0"/>
              </a:spcBef>
              <a:buFontTx/>
              <a:buChar char="•"/>
            </a:pPr>
            <a:r>
              <a:rPr lang="en-US" altLang="en-US" sz="1400">
                <a:latin typeface="Arial" panose="020B0604020202020204" pitchFamily="34" charset="0"/>
              </a:rPr>
              <a:t> Sensor (linear array of pixels) integrates during motion of single pixel:  ~0.0001 second!</a:t>
            </a:r>
          </a:p>
        </p:txBody>
      </p:sp>
      <p:pic>
        <p:nvPicPr>
          <p:cNvPr id="36866" name="Picture 3" descr="fpa_pdr_14_2">
            <a:extLst>
              <a:ext uri="{FF2B5EF4-FFF2-40B4-BE49-F238E27FC236}">
                <a16:creationId xmlns:a16="http://schemas.microsoft.com/office/drawing/2014/main" id="{37534DA5-D9D1-8E55-EA3C-3E82FEE848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5763" y="1901825"/>
            <a:ext cx="1960562"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Line 4">
            <a:extLst>
              <a:ext uri="{FF2B5EF4-FFF2-40B4-BE49-F238E27FC236}">
                <a16:creationId xmlns:a16="http://schemas.microsoft.com/office/drawing/2014/main" id="{4C087CB3-1785-F3F1-4F24-D0594702A1DB}"/>
              </a:ext>
            </a:extLst>
          </p:cNvPr>
          <p:cNvSpPr>
            <a:spLocks noChangeShapeType="1"/>
          </p:cNvSpPr>
          <p:nvPr/>
        </p:nvSpPr>
        <p:spPr bwMode="auto">
          <a:xfrm>
            <a:off x="2854325" y="2532063"/>
            <a:ext cx="0" cy="2228850"/>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6868" name="Oval 5">
            <a:extLst>
              <a:ext uri="{FF2B5EF4-FFF2-40B4-BE49-F238E27FC236}">
                <a16:creationId xmlns:a16="http://schemas.microsoft.com/office/drawing/2014/main" id="{80BEA7D5-0D8E-6ED0-3D1D-CE22D82BA574}"/>
              </a:ext>
            </a:extLst>
          </p:cNvPr>
          <p:cNvSpPr>
            <a:spLocks noChangeArrowheads="1"/>
          </p:cNvSpPr>
          <p:nvPr/>
        </p:nvSpPr>
        <p:spPr bwMode="auto">
          <a:xfrm flipV="1">
            <a:off x="2573338" y="2857500"/>
            <a:ext cx="574675" cy="96838"/>
          </a:xfrm>
          <a:prstGeom prst="ellipse">
            <a:avLst/>
          </a:prstGeom>
          <a:solidFill>
            <a:srgbClr val="FFFFFF"/>
          </a:solidFill>
          <a:ln w="12700">
            <a:solidFill>
              <a:srgbClr val="000000"/>
            </a:solidFill>
            <a:round/>
            <a:headEnd/>
            <a:tailEnd/>
          </a:ln>
        </p:spPr>
        <p:txBody>
          <a:bodyPr wrap="none" anchor="ctr"/>
          <a:lstStyle>
            <a:lvl1pPr>
              <a:spcBef>
                <a:spcPct val="20000"/>
              </a:spcBef>
              <a:buChar char="•"/>
              <a:defRPr sz="24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000">
                <a:solidFill>
                  <a:schemeClr val="tx1"/>
                </a:solidFill>
                <a:latin typeface="Times" pitchFamily="2" charset="0"/>
                <a:ea typeface="ＭＳ Ｐゴシック" panose="020B0600070205080204" pitchFamily="34" charset="-128"/>
              </a:defRPr>
            </a:lvl2pPr>
            <a:lvl3pPr marL="1143000" indent="-228600">
              <a:spcBef>
                <a:spcPct val="20000"/>
              </a:spcBef>
              <a:buChar char="•"/>
              <a:defRPr>
                <a:solidFill>
                  <a:schemeClr val="tx1"/>
                </a:solidFill>
                <a:latin typeface="Times" pitchFamily="2" charset="0"/>
                <a:ea typeface="ＭＳ Ｐゴシック" panose="020B0600070205080204" pitchFamily="34" charset="-128"/>
              </a:defRPr>
            </a:lvl3pPr>
            <a:lvl4pPr marL="1600200" indent="-228600">
              <a:spcBef>
                <a:spcPct val="20000"/>
              </a:spcBef>
              <a:buChar char="–"/>
              <a:defRPr>
                <a:solidFill>
                  <a:schemeClr val="tx1"/>
                </a:solidFill>
                <a:latin typeface="Times" pitchFamily="2" charset="0"/>
                <a:ea typeface="ＭＳ Ｐゴシック" panose="020B0600070205080204" pitchFamily="34" charset="-128"/>
              </a:defRPr>
            </a:lvl4pPr>
            <a:lvl5pPr marL="2057400" indent="-228600">
              <a:spcBef>
                <a:spcPct val="20000"/>
              </a:spcBef>
              <a:buChar char="»"/>
              <a:defRPr>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9pPr>
          </a:lstStyle>
          <a:p>
            <a:pPr algn="ctr">
              <a:spcBef>
                <a:spcPct val="0"/>
              </a:spcBef>
              <a:buFontTx/>
              <a:buNone/>
            </a:pPr>
            <a:endParaRPr lang="en-US" altLang="en-US"/>
          </a:p>
        </p:txBody>
      </p:sp>
      <p:sp>
        <p:nvSpPr>
          <p:cNvPr id="36869" name="Rectangle 6">
            <a:extLst>
              <a:ext uri="{FF2B5EF4-FFF2-40B4-BE49-F238E27FC236}">
                <a16:creationId xmlns:a16="http://schemas.microsoft.com/office/drawing/2014/main" id="{F74AF2E4-A664-06C0-A17D-700B303CC2CC}"/>
              </a:ext>
            </a:extLst>
          </p:cNvPr>
          <p:cNvSpPr>
            <a:spLocks noChangeArrowheads="1"/>
          </p:cNvSpPr>
          <p:nvPr/>
        </p:nvSpPr>
        <p:spPr bwMode="auto">
          <a:xfrm>
            <a:off x="2149475" y="3132138"/>
            <a:ext cx="1757363" cy="3365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Char char="•"/>
              <a:defRPr sz="24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000">
                <a:solidFill>
                  <a:schemeClr val="tx1"/>
                </a:solidFill>
                <a:latin typeface="Times" pitchFamily="2" charset="0"/>
                <a:ea typeface="ＭＳ Ｐゴシック" panose="020B0600070205080204" pitchFamily="34" charset="-128"/>
              </a:defRPr>
            </a:lvl2pPr>
            <a:lvl3pPr marL="1143000" indent="-228600">
              <a:spcBef>
                <a:spcPct val="20000"/>
              </a:spcBef>
              <a:buChar char="•"/>
              <a:defRPr>
                <a:solidFill>
                  <a:schemeClr val="tx1"/>
                </a:solidFill>
                <a:latin typeface="Times" pitchFamily="2" charset="0"/>
                <a:ea typeface="ＭＳ Ｐゴシック" panose="020B0600070205080204" pitchFamily="34" charset="-128"/>
              </a:defRPr>
            </a:lvl3pPr>
            <a:lvl4pPr marL="1600200" indent="-228600">
              <a:spcBef>
                <a:spcPct val="20000"/>
              </a:spcBef>
              <a:buChar char="–"/>
              <a:defRPr>
                <a:solidFill>
                  <a:schemeClr val="tx1"/>
                </a:solidFill>
                <a:latin typeface="Times" pitchFamily="2" charset="0"/>
                <a:ea typeface="ＭＳ Ｐゴシック" panose="020B0600070205080204" pitchFamily="34" charset="-128"/>
              </a:defRPr>
            </a:lvl4pPr>
            <a:lvl5pPr marL="2057400" indent="-228600">
              <a:spcBef>
                <a:spcPct val="20000"/>
              </a:spcBef>
              <a:buChar char="»"/>
              <a:defRPr>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800" b="1">
                <a:solidFill>
                  <a:srgbClr val="000000"/>
                </a:solidFill>
                <a:latin typeface="Arial" panose="020B0604020202020204" pitchFamily="34" charset="0"/>
              </a:rPr>
              <a:t>Altitude varies with latitude and topography, ~250-315 km</a:t>
            </a:r>
          </a:p>
        </p:txBody>
      </p:sp>
      <p:sp>
        <p:nvSpPr>
          <p:cNvPr id="36870" name="Rectangle 7">
            <a:extLst>
              <a:ext uri="{FF2B5EF4-FFF2-40B4-BE49-F238E27FC236}">
                <a16:creationId xmlns:a16="http://schemas.microsoft.com/office/drawing/2014/main" id="{F56BBB11-EF8E-3FF3-12FD-D462FB20B9AA}"/>
              </a:ext>
            </a:extLst>
          </p:cNvPr>
          <p:cNvSpPr>
            <a:spLocks noChangeArrowheads="1"/>
          </p:cNvSpPr>
          <p:nvPr/>
        </p:nvSpPr>
        <p:spPr bwMode="auto">
          <a:xfrm>
            <a:off x="304800" y="2514600"/>
            <a:ext cx="1614488"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000">
                <a:solidFill>
                  <a:schemeClr val="tx1"/>
                </a:solidFill>
                <a:latin typeface="Times" pitchFamily="2" charset="0"/>
                <a:ea typeface="ＭＳ Ｐゴシック" panose="020B0600070205080204" pitchFamily="34" charset="-128"/>
              </a:defRPr>
            </a:lvl2pPr>
            <a:lvl3pPr marL="1143000" indent="-228600">
              <a:spcBef>
                <a:spcPct val="20000"/>
              </a:spcBef>
              <a:buChar char="•"/>
              <a:defRPr>
                <a:solidFill>
                  <a:schemeClr val="tx1"/>
                </a:solidFill>
                <a:latin typeface="Times" pitchFamily="2" charset="0"/>
                <a:ea typeface="ＭＳ Ｐゴシック" panose="020B0600070205080204" pitchFamily="34" charset="-128"/>
              </a:defRPr>
            </a:lvl3pPr>
            <a:lvl4pPr marL="1600200" indent="-228600">
              <a:spcBef>
                <a:spcPct val="20000"/>
              </a:spcBef>
              <a:buChar char="–"/>
              <a:defRPr>
                <a:solidFill>
                  <a:schemeClr val="tx1"/>
                </a:solidFill>
                <a:latin typeface="Times" pitchFamily="2" charset="0"/>
                <a:ea typeface="ＭＳ Ｐゴシック" panose="020B0600070205080204" pitchFamily="34" charset="-128"/>
              </a:defRPr>
            </a:lvl4pPr>
            <a:lvl5pPr marL="2057400" indent="-228600">
              <a:spcBef>
                <a:spcPct val="20000"/>
              </a:spcBef>
              <a:buChar char="»"/>
              <a:defRPr>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9pPr>
          </a:lstStyle>
          <a:p>
            <a:pPr eaLnBrk="1" hangingPunct="1">
              <a:spcBef>
                <a:spcPct val="0"/>
              </a:spcBef>
            </a:pPr>
            <a:r>
              <a:rPr lang="en-US" altLang="en-US" sz="800" b="1">
                <a:solidFill>
                  <a:schemeClr val="tx2"/>
                </a:solidFill>
                <a:latin typeface="Arial" panose="020B0604020202020204" pitchFamily="34" charset="0"/>
              </a:rPr>
              <a:t> </a:t>
            </a:r>
            <a:r>
              <a:rPr lang="en-US" altLang="en-US" sz="800" b="1">
                <a:solidFill>
                  <a:srgbClr val="0066FF"/>
                </a:solidFill>
                <a:latin typeface="Arial" panose="020B0604020202020204" pitchFamily="34" charset="0"/>
              </a:rPr>
              <a:t>2048 x128 TDI  Line Arrays</a:t>
            </a:r>
          </a:p>
          <a:p>
            <a:pPr eaLnBrk="1" hangingPunct="1">
              <a:spcBef>
                <a:spcPct val="0"/>
              </a:spcBef>
            </a:pPr>
            <a:r>
              <a:rPr lang="en-US" altLang="en-US" sz="800" b="1">
                <a:solidFill>
                  <a:schemeClr val="tx2"/>
                </a:solidFill>
                <a:latin typeface="Arial" panose="020B0604020202020204" pitchFamily="34" charset="0"/>
              </a:rPr>
              <a:t> </a:t>
            </a:r>
            <a:r>
              <a:rPr lang="en-US" altLang="en-US" sz="800">
                <a:latin typeface="Arial" panose="020B0604020202020204" pitchFamily="34" charset="0"/>
              </a:rPr>
              <a:t>Color Filters suspended above each detector</a:t>
            </a:r>
          </a:p>
          <a:p>
            <a:pPr eaLnBrk="1" hangingPunct="1">
              <a:spcBef>
                <a:spcPct val="0"/>
              </a:spcBef>
            </a:pPr>
            <a:r>
              <a:rPr lang="en-US" altLang="en-US" sz="800">
                <a:latin typeface="Arial" panose="020B0604020202020204" pitchFamily="34" charset="0"/>
              </a:rPr>
              <a:t> Flexible band tuning</a:t>
            </a:r>
          </a:p>
          <a:p>
            <a:pPr eaLnBrk="1" hangingPunct="1">
              <a:spcBef>
                <a:spcPct val="0"/>
              </a:spcBef>
            </a:pPr>
            <a:r>
              <a:rPr lang="en-US" altLang="en-US" sz="800">
                <a:latin typeface="Arial" panose="020B0604020202020204" pitchFamily="34" charset="0"/>
              </a:rPr>
              <a:t> Multiple colors </a:t>
            </a:r>
          </a:p>
          <a:p>
            <a:pPr eaLnBrk="1" hangingPunct="1">
              <a:spcBef>
                <a:spcPct val="0"/>
              </a:spcBef>
            </a:pPr>
            <a:endParaRPr lang="en-US" altLang="en-US" sz="800" b="1">
              <a:solidFill>
                <a:schemeClr val="tx2"/>
              </a:solidFill>
              <a:latin typeface="Arial" panose="020B0604020202020204" pitchFamily="34" charset="0"/>
            </a:endParaRPr>
          </a:p>
        </p:txBody>
      </p:sp>
      <p:sp>
        <p:nvSpPr>
          <p:cNvPr id="36871" name="Line 8">
            <a:extLst>
              <a:ext uri="{FF2B5EF4-FFF2-40B4-BE49-F238E27FC236}">
                <a16:creationId xmlns:a16="http://schemas.microsoft.com/office/drawing/2014/main" id="{C04881AB-1A91-71E1-8DFE-9B3B234DA2F7}"/>
              </a:ext>
            </a:extLst>
          </p:cNvPr>
          <p:cNvSpPr>
            <a:spLocks noChangeShapeType="1"/>
          </p:cNvSpPr>
          <p:nvPr/>
        </p:nvSpPr>
        <p:spPr bwMode="auto">
          <a:xfrm flipV="1">
            <a:off x="2001838" y="2603500"/>
            <a:ext cx="550862" cy="236538"/>
          </a:xfrm>
          <a:prstGeom prst="line">
            <a:avLst/>
          </a:prstGeom>
          <a:noFill/>
          <a:ln w="9525">
            <a:solidFill>
              <a:srgbClr val="FF9933"/>
            </a:solidFill>
            <a:round/>
            <a:headEnd/>
            <a:tailEnd type="triangle" w="sm" len="lg"/>
          </a:ln>
          <a:extLst>
            <a:ext uri="{909E8E84-426E-40DD-AFC4-6F175D3DCCD1}">
              <a14:hiddenFill xmlns:a14="http://schemas.microsoft.com/office/drawing/2010/main">
                <a:noFill/>
              </a14:hiddenFill>
            </a:ext>
          </a:extLst>
        </p:spPr>
        <p:txBody>
          <a:bodyPr/>
          <a:lstStyle/>
          <a:p>
            <a:endParaRPr lang="en-US"/>
          </a:p>
        </p:txBody>
      </p:sp>
      <p:grpSp>
        <p:nvGrpSpPr>
          <p:cNvPr id="36872" name="Group 9">
            <a:extLst>
              <a:ext uri="{FF2B5EF4-FFF2-40B4-BE49-F238E27FC236}">
                <a16:creationId xmlns:a16="http://schemas.microsoft.com/office/drawing/2014/main" id="{37296DF7-B319-C49E-BE74-B7C8C1B2469F}"/>
              </a:ext>
            </a:extLst>
          </p:cNvPr>
          <p:cNvGrpSpPr>
            <a:grpSpLocks/>
          </p:cNvGrpSpPr>
          <p:nvPr/>
        </p:nvGrpSpPr>
        <p:grpSpPr bwMode="auto">
          <a:xfrm>
            <a:off x="2519363" y="4525963"/>
            <a:ext cx="1458912" cy="998537"/>
            <a:chOff x="1568" y="1849"/>
            <a:chExt cx="2910" cy="1992"/>
          </a:xfrm>
        </p:grpSpPr>
        <p:sp>
          <p:nvSpPr>
            <p:cNvPr id="36919" name="Line 10">
              <a:extLst>
                <a:ext uri="{FF2B5EF4-FFF2-40B4-BE49-F238E27FC236}">
                  <a16:creationId xmlns:a16="http://schemas.microsoft.com/office/drawing/2014/main" id="{5371E2BA-6F66-B9C5-E0FC-FD22115CFFC3}"/>
                </a:ext>
              </a:extLst>
            </p:cNvPr>
            <p:cNvSpPr>
              <a:spLocks noChangeShapeType="1"/>
            </p:cNvSpPr>
            <p:nvPr/>
          </p:nvSpPr>
          <p:spPr bwMode="auto">
            <a:xfrm>
              <a:off x="1568" y="1849"/>
              <a:ext cx="40" cy="28"/>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6920" name="Line 11">
              <a:extLst>
                <a:ext uri="{FF2B5EF4-FFF2-40B4-BE49-F238E27FC236}">
                  <a16:creationId xmlns:a16="http://schemas.microsoft.com/office/drawing/2014/main" id="{7C0E36B2-CBE9-C826-9094-59F79D35BEAF}"/>
                </a:ext>
              </a:extLst>
            </p:cNvPr>
            <p:cNvSpPr>
              <a:spLocks noChangeShapeType="1"/>
            </p:cNvSpPr>
            <p:nvPr/>
          </p:nvSpPr>
          <p:spPr bwMode="auto">
            <a:xfrm>
              <a:off x="1654" y="1911"/>
              <a:ext cx="39" cy="27"/>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6921" name="Line 12">
              <a:extLst>
                <a:ext uri="{FF2B5EF4-FFF2-40B4-BE49-F238E27FC236}">
                  <a16:creationId xmlns:a16="http://schemas.microsoft.com/office/drawing/2014/main" id="{2DB321BC-6E8D-6DD4-551A-6E02E933E08C}"/>
                </a:ext>
              </a:extLst>
            </p:cNvPr>
            <p:cNvSpPr>
              <a:spLocks noChangeShapeType="1"/>
            </p:cNvSpPr>
            <p:nvPr/>
          </p:nvSpPr>
          <p:spPr bwMode="auto">
            <a:xfrm>
              <a:off x="1739" y="1968"/>
              <a:ext cx="39" cy="27"/>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6922" name="Line 13">
              <a:extLst>
                <a:ext uri="{FF2B5EF4-FFF2-40B4-BE49-F238E27FC236}">
                  <a16:creationId xmlns:a16="http://schemas.microsoft.com/office/drawing/2014/main" id="{D0E98211-7EED-FD2C-A0F0-E1F6ACA9C895}"/>
                </a:ext>
              </a:extLst>
            </p:cNvPr>
            <p:cNvSpPr>
              <a:spLocks noChangeShapeType="1"/>
            </p:cNvSpPr>
            <p:nvPr/>
          </p:nvSpPr>
          <p:spPr bwMode="auto">
            <a:xfrm>
              <a:off x="1818" y="2025"/>
              <a:ext cx="46" cy="28"/>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6923" name="Line 14">
              <a:extLst>
                <a:ext uri="{FF2B5EF4-FFF2-40B4-BE49-F238E27FC236}">
                  <a16:creationId xmlns:a16="http://schemas.microsoft.com/office/drawing/2014/main" id="{047163B9-950E-E274-5EAF-63DB34D2F8DE}"/>
                </a:ext>
              </a:extLst>
            </p:cNvPr>
            <p:cNvSpPr>
              <a:spLocks noChangeShapeType="1"/>
            </p:cNvSpPr>
            <p:nvPr/>
          </p:nvSpPr>
          <p:spPr bwMode="auto">
            <a:xfrm>
              <a:off x="1904" y="2082"/>
              <a:ext cx="45" cy="28"/>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6924" name="Line 15">
              <a:extLst>
                <a:ext uri="{FF2B5EF4-FFF2-40B4-BE49-F238E27FC236}">
                  <a16:creationId xmlns:a16="http://schemas.microsoft.com/office/drawing/2014/main" id="{E40E65DA-C9EB-843F-3746-91D657AD7971}"/>
                </a:ext>
              </a:extLst>
            </p:cNvPr>
            <p:cNvSpPr>
              <a:spLocks noChangeShapeType="1"/>
            </p:cNvSpPr>
            <p:nvPr/>
          </p:nvSpPr>
          <p:spPr bwMode="auto">
            <a:xfrm>
              <a:off x="1990" y="2139"/>
              <a:ext cx="44" cy="27"/>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6925" name="Line 16">
              <a:extLst>
                <a:ext uri="{FF2B5EF4-FFF2-40B4-BE49-F238E27FC236}">
                  <a16:creationId xmlns:a16="http://schemas.microsoft.com/office/drawing/2014/main" id="{36CF7032-409B-B876-DF61-85B27214C4E5}"/>
                </a:ext>
              </a:extLst>
            </p:cNvPr>
            <p:cNvSpPr>
              <a:spLocks noChangeShapeType="1"/>
            </p:cNvSpPr>
            <p:nvPr/>
          </p:nvSpPr>
          <p:spPr bwMode="auto">
            <a:xfrm>
              <a:off x="2074" y="2195"/>
              <a:ext cx="40" cy="28"/>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6926" name="Line 17">
              <a:extLst>
                <a:ext uri="{FF2B5EF4-FFF2-40B4-BE49-F238E27FC236}">
                  <a16:creationId xmlns:a16="http://schemas.microsoft.com/office/drawing/2014/main" id="{716EB51B-5907-7A67-8556-6DF9D0E08B90}"/>
                </a:ext>
              </a:extLst>
            </p:cNvPr>
            <p:cNvSpPr>
              <a:spLocks noChangeShapeType="1"/>
            </p:cNvSpPr>
            <p:nvPr/>
          </p:nvSpPr>
          <p:spPr bwMode="auto">
            <a:xfrm>
              <a:off x="2160" y="2258"/>
              <a:ext cx="39" cy="27"/>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6927" name="Line 18">
              <a:extLst>
                <a:ext uri="{FF2B5EF4-FFF2-40B4-BE49-F238E27FC236}">
                  <a16:creationId xmlns:a16="http://schemas.microsoft.com/office/drawing/2014/main" id="{16AED884-D15B-BC89-95E4-96E7016B9834}"/>
                </a:ext>
              </a:extLst>
            </p:cNvPr>
            <p:cNvSpPr>
              <a:spLocks noChangeShapeType="1"/>
            </p:cNvSpPr>
            <p:nvPr/>
          </p:nvSpPr>
          <p:spPr bwMode="auto">
            <a:xfrm>
              <a:off x="2246" y="2315"/>
              <a:ext cx="38" cy="27"/>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6928" name="Line 19">
              <a:extLst>
                <a:ext uri="{FF2B5EF4-FFF2-40B4-BE49-F238E27FC236}">
                  <a16:creationId xmlns:a16="http://schemas.microsoft.com/office/drawing/2014/main" id="{D91A0419-0BC3-A28A-81F8-92709D6F39C6}"/>
                </a:ext>
              </a:extLst>
            </p:cNvPr>
            <p:cNvSpPr>
              <a:spLocks noChangeShapeType="1"/>
            </p:cNvSpPr>
            <p:nvPr/>
          </p:nvSpPr>
          <p:spPr bwMode="auto">
            <a:xfrm>
              <a:off x="2330" y="2371"/>
              <a:ext cx="40" cy="28"/>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6929" name="Line 20">
              <a:extLst>
                <a:ext uri="{FF2B5EF4-FFF2-40B4-BE49-F238E27FC236}">
                  <a16:creationId xmlns:a16="http://schemas.microsoft.com/office/drawing/2014/main" id="{5D6FD8D1-CC25-96E3-C662-046165C30A19}"/>
                </a:ext>
              </a:extLst>
            </p:cNvPr>
            <p:cNvSpPr>
              <a:spLocks noChangeShapeType="1"/>
            </p:cNvSpPr>
            <p:nvPr/>
          </p:nvSpPr>
          <p:spPr bwMode="auto">
            <a:xfrm>
              <a:off x="2409" y="2428"/>
              <a:ext cx="46" cy="28"/>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6930" name="Line 21">
              <a:extLst>
                <a:ext uri="{FF2B5EF4-FFF2-40B4-BE49-F238E27FC236}">
                  <a16:creationId xmlns:a16="http://schemas.microsoft.com/office/drawing/2014/main" id="{E5DAD849-8244-7F54-6899-D46DF0E304C8}"/>
                </a:ext>
              </a:extLst>
            </p:cNvPr>
            <p:cNvSpPr>
              <a:spLocks noChangeShapeType="1"/>
            </p:cNvSpPr>
            <p:nvPr/>
          </p:nvSpPr>
          <p:spPr bwMode="auto">
            <a:xfrm>
              <a:off x="2495" y="2485"/>
              <a:ext cx="45" cy="27"/>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6931" name="Line 22">
              <a:extLst>
                <a:ext uri="{FF2B5EF4-FFF2-40B4-BE49-F238E27FC236}">
                  <a16:creationId xmlns:a16="http://schemas.microsoft.com/office/drawing/2014/main" id="{673EBE07-ABE3-D601-B75D-79A79AC41580}"/>
                </a:ext>
              </a:extLst>
            </p:cNvPr>
            <p:cNvSpPr>
              <a:spLocks noChangeShapeType="1"/>
            </p:cNvSpPr>
            <p:nvPr/>
          </p:nvSpPr>
          <p:spPr bwMode="auto">
            <a:xfrm>
              <a:off x="2580" y="2542"/>
              <a:ext cx="45" cy="33"/>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6932" name="Line 23">
              <a:extLst>
                <a:ext uri="{FF2B5EF4-FFF2-40B4-BE49-F238E27FC236}">
                  <a16:creationId xmlns:a16="http://schemas.microsoft.com/office/drawing/2014/main" id="{A2C1E27E-C542-E297-F2B3-C9DFE361BCCA}"/>
                </a:ext>
              </a:extLst>
            </p:cNvPr>
            <p:cNvSpPr>
              <a:spLocks noChangeShapeType="1"/>
            </p:cNvSpPr>
            <p:nvPr/>
          </p:nvSpPr>
          <p:spPr bwMode="auto">
            <a:xfrm>
              <a:off x="2665" y="2604"/>
              <a:ext cx="40" cy="28"/>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6933" name="Line 24">
              <a:extLst>
                <a:ext uri="{FF2B5EF4-FFF2-40B4-BE49-F238E27FC236}">
                  <a16:creationId xmlns:a16="http://schemas.microsoft.com/office/drawing/2014/main" id="{3477E68F-152C-CBD9-7B43-CBA8BEEEB0C4}"/>
                </a:ext>
              </a:extLst>
            </p:cNvPr>
            <p:cNvSpPr>
              <a:spLocks noChangeShapeType="1"/>
            </p:cNvSpPr>
            <p:nvPr/>
          </p:nvSpPr>
          <p:spPr bwMode="auto">
            <a:xfrm>
              <a:off x="2751" y="2661"/>
              <a:ext cx="39" cy="27"/>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6934" name="Line 25">
              <a:extLst>
                <a:ext uri="{FF2B5EF4-FFF2-40B4-BE49-F238E27FC236}">
                  <a16:creationId xmlns:a16="http://schemas.microsoft.com/office/drawing/2014/main" id="{A5B61938-9A06-C6D2-DA2D-3869867A2F43}"/>
                </a:ext>
              </a:extLst>
            </p:cNvPr>
            <p:cNvSpPr>
              <a:spLocks noChangeShapeType="1"/>
            </p:cNvSpPr>
            <p:nvPr/>
          </p:nvSpPr>
          <p:spPr bwMode="auto">
            <a:xfrm>
              <a:off x="2836" y="2718"/>
              <a:ext cx="39" cy="27"/>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6935" name="Line 26">
              <a:extLst>
                <a:ext uri="{FF2B5EF4-FFF2-40B4-BE49-F238E27FC236}">
                  <a16:creationId xmlns:a16="http://schemas.microsoft.com/office/drawing/2014/main" id="{3B1D6BA2-281D-4986-A9EB-18C0364777AC}"/>
                </a:ext>
              </a:extLst>
            </p:cNvPr>
            <p:cNvSpPr>
              <a:spLocks noChangeShapeType="1"/>
            </p:cNvSpPr>
            <p:nvPr/>
          </p:nvSpPr>
          <p:spPr bwMode="auto">
            <a:xfrm>
              <a:off x="2916" y="2775"/>
              <a:ext cx="45" cy="28"/>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6936" name="Line 27">
              <a:extLst>
                <a:ext uri="{FF2B5EF4-FFF2-40B4-BE49-F238E27FC236}">
                  <a16:creationId xmlns:a16="http://schemas.microsoft.com/office/drawing/2014/main" id="{332EC8DA-0C49-563F-C5FB-BA98716E2A3E}"/>
                </a:ext>
              </a:extLst>
            </p:cNvPr>
            <p:cNvSpPr>
              <a:spLocks noChangeShapeType="1"/>
            </p:cNvSpPr>
            <p:nvPr/>
          </p:nvSpPr>
          <p:spPr bwMode="auto">
            <a:xfrm>
              <a:off x="3001" y="2832"/>
              <a:ext cx="45" cy="28"/>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6937" name="Line 28">
              <a:extLst>
                <a:ext uri="{FF2B5EF4-FFF2-40B4-BE49-F238E27FC236}">
                  <a16:creationId xmlns:a16="http://schemas.microsoft.com/office/drawing/2014/main" id="{147EC173-C19E-F56F-9B86-9BFF3E315D17}"/>
                </a:ext>
              </a:extLst>
            </p:cNvPr>
            <p:cNvSpPr>
              <a:spLocks noChangeShapeType="1"/>
            </p:cNvSpPr>
            <p:nvPr/>
          </p:nvSpPr>
          <p:spPr bwMode="auto">
            <a:xfrm>
              <a:off x="3086" y="2894"/>
              <a:ext cx="45" cy="27"/>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6938" name="Line 29">
              <a:extLst>
                <a:ext uri="{FF2B5EF4-FFF2-40B4-BE49-F238E27FC236}">
                  <a16:creationId xmlns:a16="http://schemas.microsoft.com/office/drawing/2014/main" id="{C8A8E90E-2442-E2BB-EE9E-3711BA7359BF}"/>
                </a:ext>
              </a:extLst>
            </p:cNvPr>
            <p:cNvSpPr>
              <a:spLocks noChangeShapeType="1"/>
            </p:cNvSpPr>
            <p:nvPr/>
          </p:nvSpPr>
          <p:spPr bwMode="auto">
            <a:xfrm>
              <a:off x="3172" y="2951"/>
              <a:ext cx="39" cy="27"/>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6939" name="Line 30">
              <a:extLst>
                <a:ext uri="{FF2B5EF4-FFF2-40B4-BE49-F238E27FC236}">
                  <a16:creationId xmlns:a16="http://schemas.microsoft.com/office/drawing/2014/main" id="{4E3165C9-776F-C1DB-ADC0-7A4B91947F59}"/>
                </a:ext>
              </a:extLst>
            </p:cNvPr>
            <p:cNvSpPr>
              <a:spLocks noChangeShapeType="1"/>
            </p:cNvSpPr>
            <p:nvPr/>
          </p:nvSpPr>
          <p:spPr bwMode="auto">
            <a:xfrm>
              <a:off x="3257" y="3008"/>
              <a:ext cx="39" cy="27"/>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6940" name="Line 31">
              <a:extLst>
                <a:ext uri="{FF2B5EF4-FFF2-40B4-BE49-F238E27FC236}">
                  <a16:creationId xmlns:a16="http://schemas.microsoft.com/office/drawing/2014/main" id="{7BBE8779-A11F-1253-5BE9-9ED02D64867E}"/>
                </a:ext>
              </a:extLst>
            </p:cNvPr>
            <p:cNvSpPr>
              <a:spLocks noChangeShapeType="1"/>
            </p:cNvSpPr>
            <p:nvPr/>
          </p:nvSpPr>
          <p:spPr bwMode="auto">
            <a:xfrm>
              <a:off x="3342" y="3064"/>
              <a:ext cx="39" cy="27"/>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6941" name="Line 32">
              <a:extLst>
                <a:ext uri="{FF2B5EF4-FFF2-40B4-BE49-F238E27FC236}">
                  <a16:creationId xmlns:a16="http://schemas.microsoft.com/office/drawing/2014/main" id="{64E0C95A-D37A-4600-5C6F-0233A89AB995}"/>
                </a:ext>
              </a:extLst>
            </p:cNvPr>
            <p:cNvSpPr>
              <a:spLocks noChangeShapeType="1"/>
            </p:cNvSpPr>
            <p:nvPr/>
          </p:nvSpPr>
          <p:spPr bwMode="auto">
            <a:xfrm>
              <a:off x="3427" y="3121"/>
              <a:ext cx="40" cy="28"/>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6942" name="Line 33">
              <a:extLst>
                <a:ext uri="{FF2B5EF4-FFF2-40B4-BE49-F238E27FC236}">
                  <a16:creationId xmlns:a16="http://schemas.microsoft.com/office/drawing/2014/main" id="{F45756A8-DB74-C379-979A-25083EEFFA91}"/>
                </a:ext>
              </a:extLst>
            </p:cNvPr>
            <p:cNvSpPr>
              <a:spLocks noChangeShapeType="1"/>
            </p:cNvSpPr>
            <p:nvPr/>
          </p:nvSpPr>
          <p:spPr bwMode="auto">
            <a:xfrm>
              <a:off x="3507" y="3178"/>
              <a:ext cx="45" cy="33"/>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6943" name="Line 34">
              <a:extLst>
                <a:ext uri="{FF2B5EF4-FFF2-40B4-BE49-F238E27FC236}">
                  <a16:creationId xmlns:a16="http://schemas.microsoft.com/office/drawing/2014/main" id="{40BA6968-61C6-D5E6-8FF0-6340A65A206C}"/>
                </a:ext>
              </a:extLst>
            </p:cNvPr>
            <p:cNvSpPr>
              <a:spLocks noChangeShapeType="1"/>
            </p:cNvSpPr>
            <p:nvPr/>
          </p:nvSpPr>
          <p:spPr bwMode="auto">
            <a:xfrm>
              <a:off x="3592" y="3240"/>
              <a:ext cx="45" cy="27"/>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6944" name="Line 35">
              <a:extLst>
                <a:ext uri="{FF2B5EF4-FFF2-40B4-BE49-F238E27FC236}">
                  <a16:creationId xmlns:a16="http://schemas.microsoft.com/office/drawing/2014/main" id="{096BB01B-C589-A387-1C19-A373612F3D7E}"/>
                </a:ext>
              </a:extLst>
            </p:cNvPr>
            <p:cNvSpPr>
              <a:spLocks noChangeShapeType="1"/>
            </p:cNvSpPr>
            <p:nvPr/>
          </p:nvSpPr>
          <p:spPr bwMode="auto">
            <a:xfrm>
              <a:off x="3677" y="3297"/>
              <a:ext cx="45" cy="27"/>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6945" name="Line 36">
              <a:extLst>
                <a:ext uri="{FF2B5EF4-FFF2-40B4-BE49-F238E27FC236}">
                  <a16:creationId xmlns:a16="http://schemas.microsoft.com/office/drawing/2014/main" id="{140DCBDF-9DBF-AE25-89C4-CE9AEFFC683D}"/>
                </a:ext>
              </a:extLst>
            </p:cNvPr>
            <p:cNvSpPr>
              <a:spLocks noChangeShapeType="1"/>
            </p:cNvSpPr>
            <p:nvPr/>
          </p:nvSpPr>
          <p:spPr bwMode="auto">
            <a:xfrm>
              <a:off x="3762" y="3354"/>
              <a:ext cx="40" cy="28"/>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6946" name="Line 37">
              <a:extLst>
                <a:ext uri="{FF2B5EF4-FFF2-40B4-BE49-F238E27FC236}">
                  <a16:creationId xmlns:a16="http://schemas.microsoft.com/office/drawing/2014/main" id="{69D4DF8F-F0A3-7DD8-BF97-A09AB3DCC0BC}"/>
                </a:ext>
              </a:extLst>
            </p:cNvPr>
            <p:cNvSpPr>
              <a:spLocks noChangeShapeType="1"/>
            </p:cNvSpPr>
            <p:nvPr/>
          </p:nvSpPr>
          <p:spPr bwMode="auto">
            <a:xfrm>
              <a:off x="3848" y="3411"/>
              <a:ext cx="39" cy="28"/>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6947" name="Line 38">
              <a:extLst>
                <a:ext uri="{FF2B5EF4-FFF2-40B4-BE49-F238E27FC236}">
                  <a16:creationId xmlns:a16="http://schemas.microsoft.com/office/drawing/2014/main" id="{FD088018-BF76-FA70-FC49-0751E54EB84D}"/>
                </a:ext>
              </a:extLst>
            </p:cNvPr>
            <p:cNvSpPr>
              <a:spLocks noChangeShapeType="1"/>
            </p:cNvSpPr>
            <p:nvPr/>
          </p:nvSpPr>
          <p:spPr bwMode="auto">
            <a:xfrm>
              <a:off x="3934" y="3468"/>
              <a:ext cx="38" cy="27"/>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6948" name="Line 39">
              <a:extLst>
                <a:ext uri="{FF2B5EF4-FFF2-40B4-BE49-F238E27FC236}">
                  <a16:creationId xmlns:a16="http://schemas.microsoft.com/office/drawing/2014/main" id="{324C0EC4-F981-713D-8B33-FA1207762659}"/>
                </a:ext>
              </a:extLst>
            </p:cNvPr>
            <p:cNvSpPr>
              <a:spLocks noChangeShapeType="1"/>
            </p:cNvSpPr>
            <p:nvPr/>
          </p:nvSpPr>
          <p:spPr bwMode="auto">
            <a:xfrm>
              <a:off x="4012" y="3524"/>
              <a:ext cx="46" cy="34"/>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6949" name="Line 40">
              <a:extLst>
                <a:ext uri="{FF2B5EF4-FFF2-40B4-BE49-F238E27FC236}">
                  <a16:creationId xmlns:a16="http://schemas.microsoft.com/office/drawing/2014/main" id="{62C60438-C04B-172F-039D-9A10A6D5D93D}"/>
                </a:ext>
              </a:extLst>
            </p:cNvPr>
            <p:cNvSpPr>
              <a:spLocks noChangeShapeType="1"/>
            </p:cNvSpPr>
            <p:nvPr/>
          </p:nvSpPr>
          <p:spPr bwMode="auto">
            <a:xfrm>
              <a:off x="4097" y="3587"/>
              <a:ext cx="46" cy="28"/>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6950" name="Line 41">
              <a:extLst>
                <a:ext uri="{FF2B5EF4-FFF2-40B4-BE49-F238E27FC236}">
                  <a16:creationId xmlns:a16="http://schemas.microsoft.com/office/drawing/2014/main" id="{A1028C29-8EA8-05E4-F63A-86FEACC757C1}"/>
                </a:ext>
              </a:extLst>
            </p:cNvPr>
            <p:cNvSpPr>
              <a:spLocks noChangeShapeType="1"/>
            </p:cNvSpPr>
            <p:nvPr/>
          </p:nvSpPr>
          <p:spPr bwMode="auto">
            <a:xfrm>
              <a:off x="4184" y="3644"/>
              <a:ext cx="44" cy="27"/>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6951" name="Line 42">
              <a:extLst>
                <a:ext uri="{FF2B5EF4-FFF2-40B4-BE49-F238E27FC236}">
                  <a16:creationId xmlns:a16="http://schemas.microsoft.com/office/drawing/2014/main" id="{8B76AFDF-DA57-3CD5-F3C7-4BE43BA7420F}"/>
                </a:ext>
              </a:extLst>
            </p:cNvPr>
            <p:cNvSpPr>
              <a:spLocks noChangeShapeType="1"/>
            </p:cNvSpPr>
            <p:nvPr/>
          </p:nvSpPr>
          <p:spPr bwMode="auto">
            <a:xfrm>
              <a:off x="4269" y="3701"/>
              <a:ext cx="39" cy="27"/>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6952" name="Line 43">
              <a:extLst>
                <a:ext uri="{FF2B5EF4-FFF2-40B4-BE49-F238E27FC236}">
                  <a16:creationId xmlns:a16="http://schemas.microsoft.com/office/drawing/2014/main" id="{B93F7182-F147-6463-0B23-757CCD846F56}"/>
                </a:ext>
              </a:extLst>
            </p:cNvPr>
            <p:cNvSpPr>
              <a:spLocks noChangeShapeType="1"/>
            </p:cNvSpPr>
            <p:nvPr/>
          </p:nvSpPr>
          <p:spPr bwMode="auto">
            <a:xfrm>
              <a:off x="4353" y="3757"/>
              <a:ext cx="40" cy="28"/>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6953" name="Line 44">
              <a:extLst>
                <a:ext uri="{FF2B5EF4-FFF2-40B4-BE49-F238E27FC236}">
                  <a16:creationId xmlns:a16="http://schemas.microsoft.com/office/drawing/2014/main" id="{90CD416E-B4F2-17DB-624C-EF824AA8E603}"/>
                </a:ext>
              </a:extLst>
            </p:cNvPr>
            <p:cNvSpPr>
              <a:spLocks noChangeShapeType="1"/>
            </p:cNvSpPr>
            <p:nvPr/>
          </p:nvSpPr>
          <p:spPr bwMode="auto">
            <a:xfrm>
              <a:off x="4439" y="3814"/>
              <a:ext cx="39" cy="27"/>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36873" name="Group 45">
            <a:extLst>
              <a:ext uri="{FF2B5EF4-FFF2-40B4-BE49-F238E27FC236}">
                <a16:creationId xmlns:a16="http://schemas.microsoft.com/office/drawing/2014/main" id="{B696E4A8-B645-E2EF-25AA-62FB110599B5}"/>
              </a:ext>
            </a:extLst>
          </p:cNvPr>
          <p:cNvGrpSpPr>
            <a:grpSpLocks/>
          </p:cNvGrpSpPr>
          <p:nvPr/>
        </p:nvGrpSpPr>
        <p:grpSpPr bwMode="auto">
          <a:xfrm>
            <a:off x="2801938" y="4730750"/>
            <a:ext cx="119062" cy="52388"/>
            <a:chOff x="2853" y="2741"/>
            <a:chExt cx="153" cy="68"/>
          </a:xfrm>
        </p:grpSpPr>
        <p:sp>
          <p:nvSpPr>
            <p:cNvPr id="36915" name="Line 46">
              <a:extLst>
                <a:ext uri="{FF2B5EF4-FFF2-40B4-BE49-F238E27FC236}">
                  <a16:creationId xmlns:a16="http://schemas.microsoft.com/office/drawing/2014/main" id="{E8C7C941-F671-62D4-4DCF-43B58488B679}"/>
                </a:ext>
              </a:extLst>
            </p:cNvPr>
            <p:cNvSpPr>
              <a:spLocks noChangeShapeType="1"/>
            </p:cNvSpPr>
            <p:nvPr/>
          </p:nvSpPr>
          <p:spPr bwMode="auto">
            <a:xfrm flipH="1" flipV="1">
              <a:off x="2938" y="2741"/>
              <a:ext cx="67" cy="39"/>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6916" name="Line 47">
              <a:extLst>
                <a:ext uri="{FF2B5EF4-FFF2-40B4-BE49-F238E27FC236}">
                  <a16:creationId xmlns:a16="http://schemas.microsoft.com/office/drawing/2014/main" id="{C1602902-8BE2-5C7E-5377-86332C31A062}"/>
                </a:ext>
              </a:extLst>
            </p:cNvPr>
            <p:cNvSpPr>
              <a:spLocks noChangeShapeType="1"/>
            </p:cNvSpPr>
            <p:nvPr/>
          </p:nvSpPr>
          <p:spPr bwMode="auto">
            <a:xfrm flipH="1" flipV="1">
              <a:off x="2853" y="2770"/>
              <a:ext cx="67" cy="39"/>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6917" name="Line 48">
              <a:extLst>
                <a:ext uri="{FF2B5EF4-FFF2-40B4-BE49-F238E27FC236}">
                  <a16:creationId xmlns:a16="http://schemas.microsoft.com/office/drawing/2014/main" id="{90DFB301-795D-EF0A-2FBC-FADA4E5B96AA}"/>
                </a:ext>
              </a:extLst>
            </p:cNvPr>
            <p:cNvSpPr>
              <a:spLocks noChangeShapeType="1"/>
            </p:cNvSpPr>
            <p:nvPr/>
          </p:nvSpPr>
          <p:spPr bwMode="auto">
            <a:xfrm flipH="1">
              <a:off x="2921" y="2786"/>
              <a:ext cx="85" cy="23"/>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6918" name="Line 49">
              <a:extLst>
                <a:ext uri="{FF2B5EF4-FFF2-40B4-BE49-F238E27FC236}">
                  <a16:creationId xmlns:a16="http://schemas.microsoft.com/office/drawing/2014/main" id="{D30B33ED-3F9D-AF8C-1773-446617F136F1}"/>
                </a:ext>
              </a:extLst>
            </p:cNvPr>
            <p:cNvSpPr>
              <a:spLocks noChangeShapeType="1"/>
            </p:cNvSpPr>
            <p:nvPr/>
          </p:nvSpPr>
          <p:spPr bwMode="auto">
            <a:xfrm flipH="1">
              <a:off x="2858" y="2741"/>
              <a:ext cx="78" cy="27"/>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36874" name="Group 50">
            <a:extLst>
              <a:ext uri="{FF2B5EF4-FFF2-40B4-BE49-F238E27FC236}">
                <a16:creationId xmlns:a16="http://schemas.microsoft.com/office/drawing/2014/main" id="{7C1297AF-42E9-5515-C1DB-B5734C611777}"/>
              </a:ext>
            </a:extLst>
          </p:cNvPr>
          <p:cNvGrpSpPr>
            <a:grpSpLocks/>
          </p:cNvGrpSpPr>
          <p:nvPr/>
        </p:nvGrpSpPr>
        <p:grpSpPr bwMode="auto">
          <a:xfrm>
            <a:off x="2801938" y="4730750"/>
            <a:ext cx="119062" cy="52388"/>
            <a:chOff x="2853" y="2741"/>
            <a:chExt cx="153" cy="68"/>
          </a:xfrm>
        </p:grpSpPr>
        <p:sp>
          <p:nvSpPr>
            <p:cNvPr id="36911" name="Line 51">
              <a:extLst>
                <a:ext uri="{FF2B5EF4-FFF2-40B4-BE49-F238E27FC236}">
                  <a16:creationId xmlns:a16="http://schemas.microsoft.com/office/drawing/2014/main" id="{9D8CDFB4-AA26-A847-8ADD-733A38D87096}"/>
                </a:ext>
              </a:extLst>
            </p:cNvPr>
            <p:cNvSpPr>
              <a:spLocks noChangeShapeType="1"/>
            </p:cNvSpPr>
            <p:nvPr/>
          </p:nvSpPr>
          <p:spPr bwMode="auto">
            <a:xfrm>
              <a:off x="2853" y="2769"/>
              <a:ext cx="68" cy="39"/>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6912" name="Line 52">
              <a:extLst>
                <a:ext uri="{FF2B5EF4-FFF2-40B4-BE49-F238E27FC236}">
                  <a16:creationId xmlns:a16="http://schemas.microsoft.com/office/drawing/2014/main" id="{BAEC2383-8661-0743-4CF8-A6AC234CDC9B}"/>
                </a:ext>
              </a:extLst>
            </p:cNvPr>
            <p:cNvSpPr>
              <a:spLocks noChangeShapeType="1"/>
            </p:cNvSpPr>
            <p:nvPr/>
          </p:nvSpPr>
          <p:spPr bwMode="auto">
            <a:xfrm>
              <a:off x="2939" y="2741"/>
              <a:ext cx="67" cy="39"/>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6913" name="Line 53">
              <a:extLst>
                <a:ext uri="{FF2B5EF4-FFF2-40B4-BE49-F238E27FC236}">
                  <a16:creationId xmlns:a16="http://schemas.microsoft.com/office/drawing/2014/main" id="{9E1FEEF2-7D0E-FC40-9F12-0F244BF04933}"/>
                </a:ext>
              </a:extLst>
            </p:cNvPr>
            <p:cNvSpPr>
              <a:spLocks noChangeShapeType="1"/>
            </p:cNvSpPr>
            <p:nvPr/>
          </p:nvSpPr>
          <p:spPr bwMode="auto">
            <a:xfrm flipV="1">
              <a:off x="2853" y="2741"/>
              <a:ext cx="85" cy="28"/>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6914" name="Line 54">
              <a:extLst>
                <a:ext uri="{FF2B5EF4-FFF2-40B4-BE49-F238E27FC236}">
                  <a16:creationId xmlns:a16="http://schemas.microsoft.com/office/drawing/2014/main" id="{3F45A29B-2D61-888E-86C9-403871F3560E}"/>
                </a:ext>
              </a:extLst>
            </p:cNvPr>
            <p:cNvSpPr>
              <a:spLocks noChangeShapeType="1"/>
            </p:cNvSpPr>
            <p:nvPr/>
          </p:nvSpPr>
          <p:spPr bwMode="auto">
            <a:xfrm flipV="1">
              <a:off x="2921" y="2781"/>
              <a:ext cx="79" cy="28"/>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sp>
        <p:nvSpPr>
          <p:cNvPr id="36875" name="Line 55">
            <a:extLst>
              <a:ext uri="{FF2B5EF4-FFF2-40B4-BE49-F238E27FC236}">
                <a16:creationId xmlns:a16="http://schemas.microsoft.com/office/drawing/2014/main" id="{C11C956D-2AE1-4E7B-A647-0547491EE403}"/>
              </a:ext>
            </a:extLst>
          </p:cNvPr>
          <p:cNvSpPr>
            <a:spLocks noChangeShapeType="1"/>
          </p:cNvSpPr>
          <p:nvPr/>
        </p:nvSpPr>
        <p:spPr bwMode="auto">
          <a:xfrm>
            <a:off x="3687763" y="5326063"/>
            <a:ext cx="323850" cy="230187"/>
          </a:xfrm>
          <a:prstGeom prst="line">
            <a:avLst/>
          </a:prstGeom>
          <a:noFill/>
          <a:ln w="28575">
            <a:solidFill>
              <a:srgbClr val="FF0000"/>
            </a:solidFill>
            <a:round/>
            <a:headEnd type="none" w="sm" len="sm"/>
            <a:tailEnd type="triangle" w="sm" len="lg"/>
          </a:ln>
          <a:extLst>
            <a:ext uri="{909E8E84-426E-40DD-AFC4-6F175D3DCCD1}">
              <a14:hiddenFill xmlns:a14="http://schemas.microsoft.com/office/drawing/2010/main">
                <a:noFill/>
              </a14:hiddenFill>
            </a:ext>
          </a:extLst>
        </p:spPr>
        <p:txBody>
          <a:bodyPr wrap="none" anchor="ctr"/>
          <a:lstStyle/>
          <a:p>
            <a:endParaRPr lang="en-US"/>
          </a:p>
        </p:txBody>
      </p:sp>
      <p:grpSp>
        <p:nvGrpSpPr>
          <p:cNvPr id="36876" name="Group 56">
            <a:extLst>
              <a:ext uri="{FF2B5EF4-FFF2-40B4-BE49-F238E27FC236}">
                <a16:creationId xmlns:a16="http://schemas.microsoft.com/office/drawing/2014/main" id="{41A6C4BE-B5A7-ACB7-C73B-36CEAC064CD3}"/>
              </a:ext>
            </a:extLst>
          </p:cNvPr>
          <p:cNvGrpSpPr>
            <a:grpSpLocks/>
          </p:cNvGrpSpPr>
          <p:nvPr/>
        </p:nvGrpSpPr>
        <p:grpSpPr bwMode="auto">
          <a:xfrm>
            <a:off x="995363" y="4117975"/>
            <a:ext cx="3795712" cy="1206500"/>
            <a:chOff x="425" y="1710"/>
            <a:chExt cx="3997" cy="1272"/>
          </a:xfrm>
        </p:grpSpPr>
        <p:sp>
          <p:nvSpPr>
            <p:cNvPr id="36897" name="Rectangle 57" descr="Small grid">
              <a:extLst>
                <a:ext uri="{FF2B5EF4-FFF2-40B4-BE49-F238E27FC236}">
                  <a16:creationId xmlns:a16="http://schemas.microsoft.com/office/drawing/2014/main" id="{B761AEBF-958C-5EA4-0261-E00BEB04117F}"/>
                </a:ext>
              </a:extLst>
            </p:cNvPr>
            <p:cNvSpPr>
              <a:spLocks noChangeArrowheads="1"/>
            </p:cNvSpPr>
            <p:nvPr/>
          </p:nvSpPr>
          <p:spPr bwMode="auto">
            <a:xfrm rot="4162146">
              <a:off x="681" y="2707"/>
              <a:ext cx="19" cy="532"/>
            </a:xfrm>
            <a:prstGeom prst="rect">
              <a:avLst/>
            </a:prstGeom>
            <a:blipFill dpi="0" rotWithShape="0">
              <a:blip r:embed="rId4"/>
              <a:srcRect/>
              <a:tile tx="0" ty="0" sx="100000" sy="100000" flip="none" algn="tl"/>
            </a:blipFill>
            <a:ln w="9525">
              <a:solidFill>
                <a:schemeClr val="tx1"/>
              </a:solidFill>
              <a:miter lim="800000"/>
              <a:headEnd/>
              <a:tailEnd/>
            </a:ln>
          </p:spPr>
          <p:txBody>
            <a:bodyPr wrap="none" anchor="ctr"/>
            <a:lstStyle>
              <a:lvl1pPr>
                <a:spcBef>
                  <a:spcPct val="20000"/>
                </a:spcBef>
                <a:buChar char="•"/>
                <a:defRPr sz="24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000">
                  <a:solidFill>
                    <a:schemeClr val="tx1"/>
                  </a:solidFill>
                  <a:latin typeface="Times" pitchFamily="2" charset="0"/>
                  <a:ea typeface="ＭＳ Ｐゴシック" panose="020B0600070205080204" pitchFamily="34" charset="-128"/>
                </a:defRPr>
              </a:lvl2pPr>
              <a:lvl3pPr marL="1143000" indent="-228600">
                <a:spcBef>
                  <a:spcPct val="20000"/>
                </a:spcBef>
                <a:buChar char="•"/>
                <a:defRPr>
                  <a:solidFill>
                    <a:schemeClr val="tx1"/>
                  </a:solidFill>
                  <a:latin typeface="Times" pitchFamily="2" charset="0"/>
                  <a:ea typeface="ＭＳ Ｐゴシック" panose="020B0600070205080204" pitchFamily="34" charset="-128"/>
                </a:defRPr>
              </a:lvl3pPr>
              <a:lvl4pPr marL="1600200" indent="-228600">
                <a:spcBef>
                  <a:spcPct val="20000"/>
                </a:spcBef>
                <a:buChar char="–"/>
                <a:defRPr>
                  <a:solidFill>
                    <a:schemeClr val="tx1"/>
                  </a:solidFill>
                  <a:latin typeface="Times" pitchFamily="2" charset="0"/>
                  <a:ea typeface="ＭＳ Ｐゴシック" panose="020B0600070205080204" pitchFamily="34" charset="-128"/>
                </a:defRPr>
              </a:lvl4pPr>
              <a:lvl5pPr marL="2057400" indent="-228600">
                <a:spcBef>
                  <a:spcPct val="20000"/>
                </a:spcBef>
                <a:buChar char="»"/>
                <a:defRPr>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9pPr>
            </a:lstStyle>
            <a:p>
              <a:pPr algn="ctr">
                <a:spcBef>
                  <a:spcPct val="0"/>
                </a:spcBef>
                <a:buFontTx/>
                <a:buNone/>
              </a:pPr>
              <a:endParaRPr lang="en-US" altLang="en-US"/>
            </a:p>
          </p:txBody>
        </p:sp>
        <p:sp>
          <p:nvSpPr>
            <p:cNvPr id="36898" name="Rectangle 58" descr="Small grid">
              <a:extLst>
                <a:ext uri="{FF2B5EF4-FFF2-40B4-BE49-F238E27FC236}">
                  <a16:creationId xmlns:a16="http://schemas.microsoft.com/office/drawing/2014/main" id="{CFA57041-04E7-F1F8-C4B4-B73BC68B38FC}"/>
                </a:ext>
              </a:extLst>
            </p:cNvPr>
            <p:cNvSpPr>
              <a:spLocks noChangeArrowheads="1"/>
            </p:cNvSpPr>
            <p:nvPr/>
          </p:nvSpPr>
          <p:spPr bwMode="auto">
            <a:xfrm rot="4162146">
              <a:off x="1089" y="2601"/>
              <a:ext cx="19" cy="531"/>
            </a:xfrm>
            <a:prstGeom prst="rect">
              <a:avLst/>
            </a:prstGeom>
            <a:blipFill dpi="0" rotWithShape="0">
              <a:blip r:embed="rId4"/>
              <a:srcRect/>
              <a:tile tx="0" ty="0" sx="100000" sy="100000" flip="none" algn="tl"/>
            </a:blipFill>
            <a:ln w="9525">
              <a:solidFill>
                <a:schemeClr val="tx1"/>
              </a:solidFill>
              <a:miter lim="800000"/>
              <a:headEnd/>
              <a:tailEnd/>
            </a:ln>
          </p:spPr>
          <p:txBody>
            <a:bodyPr wrap="none" anchor="ctr"/>
            <a:lstStyle>
              <a:lvl1pPr>
                <a:spcBef>
                  <a:spcPct val="20000"/>
                </a:spcBef>
                <a:buChar char="•"/>
                <a:defRPr sz="24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000">
                  <a:solidFill>
                    <a:schemeClr val="tx1"/>
                  </a:solidFill>
                  <a:latin typeface="Times" pitchFamily="2" charset="0"/>
                  <a:ea typeface="ＭＳ Ｐゴシック" panose="020B0600070205080204" pitchFamily="34" charset="-128"/>
                </a:defRPr>
              </a:lvl2pPr>
              <a:lvl3pPr marL="1143000" indent="-228600">
                <a:spcBef>
                  <a:spcPct val="20000"/>
                </a:spcBef>
                <a:buChar char="•"/>
                <a:defRPr>
                  <a:solidFill>
                    <a:schemeClr val="tx1"/>
                  </a:solidFill>
                  <a:latin typeface="Times" pitchFamily="2" charset="0"/>
                  <a:ea typeface="ＭＳ Ｐゴシック" panose="020B0600070205080204" pitchFamily="34" charset="-128"/>
                </a:defRPr>
              </a:lvl3pPr>
              <a:lvl4pPr marL="1600200" indent="-228600">
                <a:spcBef>
                  <a:spcPct val="20000"/>
                </a:spcBef>
                <a:buChar char="–"/>
                <a:defRPr>
                  <a:solidFill>
                    <a:schemeClr val="tx1"/>
                  </a:solidFill>
                  <a:latin typeface="Times" pitchFamily="2" charset="0"/>
                  <a:ea typeface="ＭＳ Ｐゴシック" panose="020B0600070205080204" pitchFamily="34" charset="-128"/>
                </a:defRPr>
              </a:lvl4pPr>
              <a:lvl5pPr marL="2057400" indent="-228600">
                <a:spcBef>
                  <a:spcPct val="20000"/>
                </a:spcBef>
                <a:buChar char="»"/>
                <a:defRPr>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9pPr>
            </a:lstStyle>
            <a:p>
              <a:pPr algn="ctr">
                <a:spcBef>
                  <a:spcPct val="0"/>
                </a:spcBef>
                <a:buFontTx/>
                <a:buNone/>
              </a:pPr>
              <a:endParaRPr lang="en-US" altLang="en-US"/>
            </a:p>
          </p:txBody>
        </p:sp>
        <p:sp>
          <p:nvSpPr>
            <p:cNvPr id="36899" name="Rectangle 59" descr="Small grid">
              <a:extLst>
                <a:ext uri="{FF2B5EF4-FFF2-40B4-BE49-F238E27FC236}">
                  <a16:creationId xmlns:a16="http://schemas.microsoft.com/office/drawing/2014/main" id="{484C88C1-39C2-DDAD-26B3-BE5938F7406B}"/>
                </a:ext>
              </a:extLst>
            </p:cNvPr>
            <p:cNvSpPr>
              <a:spLocks noChangeArrowheads="1"/>
            </p:cNvSpPr>
            <p:nvPr/>
          </p:nvSpPr>
          <p:spPr bwMode="auto">
            <a:xfrm rot="4162146">
              <a:off x="1440" y="2424"/>
              <a:ext cx="19" cy="532"/>
            </a:xfrm>
            <a:prstGeom prst="rect">
              <a:avLst/>
            </a:prstGeom>
            <a:blipFill dpi="0" rotWithShape="0">
              <a:blip r:embed="rId4"/>
              <a:srcRect/>
              <a:tile tx="0" ty="0" sx="100000" sy="100000" flip="none" algn="tl"/>
            </a:blipFill>
            <a:ln w="9525">
              <a:solidFill>
                <a:schemeClr val="tx1"/>
              </a:solidFill>
              <a:miter lim="800000"/>
              <a:headEnd/>
              <a:tailEnd/>
            </a:ln>
          </p:spPr>
          <p:txBody>
            <a:bodyPr wrap="none" anchor="ctr"/>
            <a:lstStyle>
              <a:lvl1pPr>
                <a:spcBef>
                  <a:spcPct val="20000"/>
                </a:spcBef>
                <a:buChar char="•"/>
                <a:defRPr sz="24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000">
                  <a:solidFill>
                    <a:schemeClr val="tx1"/>
                  </a:solidFill>
                  <a:latin typeface="Times" pitchFamily="2" charset="0"/>
                  <a:ea typeface="ＭＳ Ｐゴシック" panose="020B0600070205080204" pitchFamily="34" charset="-128"/>
                </a:defRPr>
              </a:lvl2pPr>
              <a:lvl3pPr marL="1143000" indent="-228600">
                <a:spcBef>
                  <a:spcPct val="20000"/>
                </a:spcBef>
                <a:buChar char="•"/>
                <a:defRPr>
                  <a:solidFill>
                    <a:schemeClr val="tx1"/>
                  </a:solidFill>
                  <a:latin typeface="Times" pitchFamily="2" charset="0"/>
                  <a:ea typeface="ＭＳ Ｐゴシック" panose="020B0600070205080204" pitchFamily="34" charset="-128"/>
                </a:defRPr>
              </a:lvl3pPr>
              <a:lvl4pPr marL="1600200" indent="-228600">
                <a:spcBef>
                  <a:spcPct val="20000"/>
                </a:spcBef>
                <a:buChar char="–"/>
                <a:defRPr>
                  <a:solidFill>
                    <a:schemeClr val="tx1"/>
                  </a:solidFill>
                  <a:latin typeface="Times" pitchFamily="2" charset="0"/>
                  <a:ea typeface="ＭＳ Ｐゴシック" panose="020B0600070205080204" pitchFamily="34" charset="-128"/>
                </a:defRPr>
              </a:lvl4pPr>
              <a:lvl5pPr marL="2057400" indent="-228600">
                <a:spcBef>
                  <a:spcPct val="20000"/>
                </a:spcBef>
                <a:buChar char="»"/>
                <a:defRPr>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9pPr>
            </a:lstStyle>
            <a:p>
              <a:pPr algn="ctr">
                <a:spcBef>
                  <a:spcPct val="0"/>
                </a:spcBef>
                <a:buFontTx/>
                <a:buNone/>
              </a:pPr>
              <a:endParaRPr lang="en-US" altLang="en-US"/>
            </a:p>
          </p:txBody>
        </p:sp>
        <p:sp>
          <p:nvSpPr>
            <p:cNvPr id="36900" name="Rectangle 60" descr="Small grid">
              <a:extLst>
                <a:ext uri="{FF2B5EF4-FFF2-40B4-BE49-F238E27FC236}">
                  <a16:creationId xmlns:a16="http://schemas.microsoft.com/office/drawing/2014/main" id="{86B602D8-91B0-00D0-AEA6-01EE4C526EAF}"/>
                </a:ext>
              </a:extLst>
            </p:cNvPr>
            <p:cNvSpPr>
              <a:spLocks noChangeArrowheads="1"/>
            </p:cNvSpPr>
            <p:nvPr/>
          </p:nvSpPr>
          <p:spPr bwMode="auto">
            <a:xfrm rot="4162146">
              <a:off x="2975" y="1848"/>
              <a:ext cx="19" cy="532"/>
            </a:xfrm>
            <a:prstGeom prst="rect">
              <a:avLst/>
            </a:prstGeom>
            <a:blipFill dpi="0" rotWithShape="0">
              <a:blip r:embed="rId4"/>
              <a:srcRect/>
              <a:tile tx="0" ty="0" sx="100000" sy="100000" flip="none" algn="tl"/>
            </a:blipFill>
            <a:ln w="9525">
              <a:solidFill>
                <a:schemeClr val="tx1"/>
              </a:solidFill>
              <a:miter lim="800000"/>
              <a:headEnd/>
              <a:tailEnd/>
            </a:ln>
          </p:spPr>
          <p:txBody>
            <a:bodyPr wrap="none" anchor="ctr"/>
            <a:lstStyle>
              <a:lvl1pPr>
                <a:spcBef>
                  <a:spcPct val="20000"/>
                </a:spcBef>
                <a:buChar char="•"/>
                <a:defRPr sz="24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000">
                  <a:solidFill>
                    <a:schemeClr val="tx1"/>
                  </a:solidFill>
                  <a:latin typeface="Times" pitchFamily="2" charset="0"/>
                  <a:ea typeface="ＭＳ Ｐゴシック" panose="020B0600070205080204" pitchFamily="34" charset="-128"/>
                </a:defRPr>
              </a:lvl2pPr>
              <a:lvl3pPr marL="1143000" indent="-228600">
                <a:spcBef>
                  <a:spcPct val="20000"/>
                </a:spcBef>
                <a:buChar char="•"/>
                <a:defRPr>
                  <a:solidFill>
                    <a:schemeClr val="tx1"/>
                  </a:solidFill>
                  <a:latin typeface="Times" pitchFamily="2" charset="0"/>
                  <a:ea typeface="ＭＳ Ｐゴシック" panose="020B0600070205080204" pitchFamily="34" charset="-128"/>
                </a:defRPr>
              </a:lvl3pPr>
              <a:lvl4pPr marL="1600200" indent="-228600">
                <a:spcBef>
                  <a:spcPct val="20000"/>
                </a:spcBef>
                <a:buChar char="–"/>
                <a:defRPr>
                  <a:solidFill>
                    <a:schemeClr val="tx1"/>
                  </a:solidFill>
                  <a:latin typeface="Times" pitchFamily="2" charset="0"/>
                  <a:ea typeface="ＭＳ Ｐゴシック" panose="020B0600070205080204" pitchFamily="34" charset="-128"/>
                </a:defRPr>
              </a:lvl4pPr>
              <a:lvl5pPr marL="2057400" indent="-228600">
                <a:spcBef>
                  <a:spcPct val="20000"/>
                </a:spcBef>
                <a:buChar char="»"/>
                <a:defRPr>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9pPr>
            </a:lstStyle>
            <a:p>
              <a:pPr algn="ctr">
                <a:spcBef>
                  <a:spcPct val="0"/>
                </a:spcBef>
                <a:buFontTx/>
                <a:buNone/>
              </a:pPr>
              <a:endParaRPr lang="en-US" altLang="en-US"/>
            </a:p>
          </p:txBody>
        </p:sp>
        <p:sp>
          <p:nvSpPr>
            <p:cNvPr id="36901" name="Rectangle 61" descr="Small grid">
              <a:extLst>
                <a:ext uri="{FF2B5EF4-FFF2-40B4-BE49-F238E27FC236}">
                  <a16:creationId xmlns:a16="http://schemas.microsoft.com/office/drawing/2014/main" id="{761A4EA0-74B8-15A0-BEA8-6D74EBFAB4E0}"/>
                </a:ext>
              </a:extLst>
            </p:cNvPr>
            <p:cNvSpPr>
              <a:spLocks noChangeArrowheads="1"/>
            </p:cNvSpPr>
            <p:nvPr/>
          </p:nvSpPr>
          <p:spPr bwMode="auto">
            <a:xfrm rot="4162146">
              <a:off x="3383" y="1742"/>
              <a:ext cx="19" cy="531"/>
            </a:xfrm>
            <a:prstGeom prst="rect">
              <a:avLst/>
            </a:prstGeom>
            <a:blipFill dpi="0" rotWithShape="0">
              <a:blip r:embed="rId4"/>
              <a:srcRect/>
              <a:tile tx="0" ty="0" sx="100000" sy="100000" flip="none" algn="tl"/>
            </a:blipFill>
            <a:ln w="9525">
              <a:solidFill>
                <a:schemeClr val="tx1"/>
              </a:solidFill>
              <a:miter lim="800000"/>
              <a:headEnd/>
              <a:tailEnd/>
            </a:ln>
          </p:spPr>
          <p:txBody>
            <a:bodyPr wrap="none" anchor="ctr"/>
            <a:lstStyle>
              <a:lvl1pPr>
                <a:spcBef>
                  <a:spcPct val="20000"/>
                </a:spcBef>
                <a:buChar char="•"/>
                <a:defRPr sz="24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000">
                  <a:solidFill>
                    <a:schemeClr val="tx1"/>
                  </a:solidFill>
                  <a:latin typeface="Times" pitchFamily="2" charset="0"/>
                  <a:ea typeface="ＭＳ Ｐゴシック" panose="020B0600070205080204" pitchFamily="34" charset="-128"/>
                </a:defRPr>
              </a:lvl2pPr>
              <a:lvl3pPr marL="1143000" indent="-228600">
                <a:spcBef>
                  <a:spcPct val="20000"/>
                </a:spcBef>
                <a:buChar char="•"/>
                <a:defRPr>
                  <a:solidFill>
                    <a:schemeClr val="tx1"/>
                  </a:solidFill>
                  <a:latin typeface="Times" pitchFamily="2" charset="0"/>
                  <a:ea typeface="ＭＳ Ｐゴシック" panose="020B0600070205080204" pitchFamily="34" charset="-128"/>
                </a:defRPr>
              </a:lvl3pPr>
              <a:lvl4pPr marL="1600200" indent="-228600">
                <a:spcBef>
                  <a:spcPct val="20000"/>
                </a:spcBef>
                <a:buChar char="–"/>
                <a:defRPr>
                  <a:solidFill>
                    <a:schemeClr val="tx1"/>
                  </a:solidFill>
                  <a:latin typeface="Times" pitchFamily="2" charset="0"/>
                  <a:ea typeface="ＭＳ Ｐゴシック" panose="020B0600070205080204" pitchFamily="34" charset="-128"/>
                </a:defRPr>
              </a:lvl4pPr>
              <a:lvl5pPr marL="2057400" indent="-228600">
                <a:spcBef>
                  <a:spcPct val="20000"/>
                </a:spcBef>
                <a:buChar char="»"/>
                <a:defRPr>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9pPr>
            </a:lstStyle>
            <a:p>
              <a:pPr algn="ctr">
                <a:spcBef>
                  <a:spcPct val="0"/>
                </a:spcBef>
                <a:buFontTx/>
                <a:buNone/>
              </a:pPr>
              <a:endParaRPr lang="en-US" altLang="en-US"/>
            </a:p>
          </p:txBody>
        </p:sp>
        <p:sp>
          <p:nvSpPr>
            <p:cNvPr id="36902" name="Rectangle 62" descr="Small grid">
              <a:extLst>
                <a:ext uri="{FF2B5EF4-FFF2-40B4-BE49-F238E27FC236}">
                  <a16:creationId xmlns:a16="http://schemas.microsoft.com/office/drawing/2014/main" id="{97AF1079-77AA-2272-6420-080AF0BCCD66}"/>
                </a:ext>
              </a:extLst>
            </p:cNvPr>
            <p:cNvSpPr>
              <a:spLocks noChangeArrowheads="1"/>
            </p:cNvSpPr>
            <p:nvPr/>
          </p:nvSpPr>
          <p:spPr bwMode="auto">
            <a:xfrm rot="4162146">
              <a:off x="3734" y="1565"/>
              <a:ext cx="19" cy="532"/>
            </a:xfrm>
            <a:prstGeom prst="rect">
              <a:avLst/>
            </a:prstGeom>
            <a:blipFill dpi="0" rotWithShape="0">
              <a:blip r:embed="rId4"/>
              <a:srcRect/>
              <a:tile tx="0" ty="0" sx="100000" sy="100000" flip="none" algn="tl"/>
            </a:blipFill>
            <a:ln w="9525">
              <a:solidFill>
                <a:schemeClr val="tx1"/>
              </a:solidFill>
              <a:miter lim="800000"/>
              <a:headEnd/>
              <a:tailEnd/>
            </a:ln>
          </p:spPr>
          <p:txBody>
            <a:bodyPr wrap="none" anchor="ctr"/>
            <a:lstStyle>
              <a:lvl1pPr>
                <a:spcBef>
                  <a:spcPct val="20000"/>
                </a:spcBef>
                <a:buChar char="•"/>
                <a:defRPr sz="24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000">
                  <a:solidFill>
                    <a:schemeClr val="tx1"/>
                  </a:solidFill>
                  <a:latin typeface="Times" pitchFamily="2" charset="0"/>
                  <a:ea typeface="ＭＳ Ｐゴシック" panose="020B0600070205080204" pitchFamily="34" charset="-128"/>
                </a:defRPr>
              </a:lvl2pPr>
              <a:lvl3pPr marL="1143000" indent="-228600">
                <a:spcBef>
                  <a:spcPct val="20000"/>
                </a:spcBef>
                <a:buChar char="•"/>
                <a:defRPr>
                  <a:solidFill>
                    <a:schemeClr val="tx1"/>
                  </a:solidFill>
                  <a:latin typeface="Times" pitchFamily="2" charset="0"/>
                  <a:ea typeface="ＭＳ Ｐゴシック" panose="020B0600070205080204" pitchFamily="34" charset="-128"/>
                </a:defRPr>
              </a:lvl3pPr>
              <a:lvl4pPr marL="1600200" indent="-228600">
                <a:spcBef>
                  <a:spcPct val="20000"/>
                </a:spcBef>
                <a:buChar char="–"/>
                <a:defRPr>
                  <a:solidFill>
                    <a:schemeClr val="tx1"/>
                  </a:solidFill>
                  <a:latin typeface="Times" pitchFamily="2" charset="0"/>
                  <a:ea typeface="ＭＳ Ｐゴシック" panose="020B0600070205080204" pitchFamily="34" charset="-128"/>
                </a:defRPr>
              </a:lvl4pPr>
              <a:lvl5pPr marL="2057400" indent="-228600">
                <a:spcBef>
                  <a:spcPct val="20000"/>
                </a:spcBef>
                <a:buChar char="»"/>
                <a:defRPr>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9pPr>
            </a:lstStyle>
            <a:p>
              <a:pPr algn="ctr">
                <a:spcBef>
                  <a:spcPct val="0"/>
                </a:spcBef>
                <a:buFontTx/>
                <a:buNone/>
              </a:pPr>
              <a:endParaRPr lang="en-US" altLang="en-US"/>
            </a:p>
          </p:txBody>
        </p:sp>
        <p:sp>
          <p:nvSpPr>
            <p:cNvPr id="36903" name="Rectangle 63" descr="Small grid">
              <a:extLst>
                <a:ext uri="{FF2B5EF4-FFF2-40B4-BE49-F238E27FC236}">
                  <a16:creationId xmlns:a16="http://schemas.microsoft.com/office/drawing/2014/main" id="{F0129DD5-EE14-E78C-BBF8-2116BCD27158}"/>
                </a:ext>
              </a:extLst>
            </p:cNvPr>
            <p:cNvSpPr>
              <a:spLocks noChangeArrowheads="1"/>
            </p:cNvSpPr>
            <p:nvPr/>
          </p:nvSpPr>
          <p:spPr bwMode="auto">
            <a:xfrm rot="4162146">
              <a:off x="1849" y="2319"/>
              <a:ext cx="19" cy="531"/>
            </a:xfrm>
            <a:prstGeom prst="rect">
              <a:avLst/>
            </a:prstGeom>
            <a:blipFill dpi="0" rotWithShape="0">
              <a:blip r:embed="rId4"/>
              <a:srcRect/>
              <a:tile tx="0" ty="0" sx="100000" sy="100000" flip="none" algn="tl"/>
            </a:blipFill>
            <a:ln w="9525">
              <a:solidFill>
                <a:schemeClr val="tx1"/>
              </a:solidFill>
              <a:miter lim="800000"/>
              <a:headEnd/>
              <a:tailEnd/>
            </a:ln>
          </p:spPr>
          <p:txBody>
            <a:bodyPr wrap="none" anchor="ctr"/>
            <a:lstStyle>
              <a:lvl1pPr>
                <a:spcBef>
                  <a:spcPct val="20000"/>
                </a:spcBef>
                <a:buChar char="•"/>
                <a:defRPr sz="24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000">
                  <a:solidFill>
                    <a:schemeClr val="tx1"/>
                  </a:solidFill>
                  <a:latin typeface="Times" pitchFamily="2" charset="0"/>
                  <a:ea typeface="ＭＳ Ｐゴシック" panose="020B0600070205080204" pitchFamily="34" charset="-128"/>
                </a:defRPr>
              </a:lvl2pPr>
              <a:lvl3pPr marL="1143000" indent="-228600">
                <a:spcBef>
                  <a:spcPct val="20000"/>
                </a:spcBef>
                <a:buChar char="•"/>
                <a:defRPr>
                  <a:solidFill>
                    <a:schemeClr val="tx1"/>
                  </a:solidFill>
                  <a:latin typeface="Times" pitchFamily="2" charset="0"/>
                  <a:ea typeface="ＭＳ Ｐゴシック" panose="020B0600070205080204" pitchFamily="34" charset="-128"/>
                </a:defRPr>
              </a:lvl3pPr>
              <a:lvl4pPr marL="1600200" indent="-228600">
                <a:spcBef>
                  <a:spcPct val="20000"/>
                </a:spcBef>
                <a:buChar char="–"/>
                <a:defRPr>
                  <a:solidFill>
                    <a:schemeClr val="tx1"/>
                  </a:solidFill>
                  <a:latin typeface="Times" pitchFamily="2" charset="0"/>
                  <a:ea typeface="ＭＳ Ｐゴシック" panose="020B0600070205080204" pitchFamily="34" charset="-128"/>
                </a:defRPr>
              </a:lvl4pPr>
              <a:lvl5pPr marL="2057400" indent="-228600">
                <a:spcBef>
                  <a:spcPct val="20000"/>
                </a:spcBef>
                <a:buChar char="»"/>
                <a:defRPr>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9pPr>
            </a:lstStyle>
            <a:p>
              <a:pPr algn="ctr">
                <a:spcBef>
                  <a:spcPct val="0"/>
                </a:spcBef>
                <a:buFontTx/>
                <a:buNone/>
              </a:pPr>
              <a:endParaRPr lang="en-US" altLang="en-US"/>
            </a:p>
          </p:txBody>
        </p:sp>
        <p:sp>
          <p:nvSpPr>
            <p:cNvPr id="36904" name="Rectangle 64" descr="Small grid">
              <a:extLst>
                <a:ext uri="{FF2B5EF4-FFF2-40B4-BE49-F238E27FC236}">
                  <a16:creationId xmlns:a16="http://schemas.microsoft.com/office/drawing/2014/main" id="{15AC4E0D-C47F-1E53-4692-05DE1DD752D4}"/>
                </a:ext>
              </a:extLst>
            </p:cNvPr>
            <p:cNvSpPr>
              <a:spLocks noChangeArrowheads="1"/>
            </p:cNvSpPr>
            <p:nvPr/>
          </p:nvSpPr>
          <p:spPr bwMode="auto">
            <a:xfrm rot="4162146">
              <a:off x="2200" y="2142"/>
              <a:ext cx="19" cy="532"/>
            </a:xfrm>
            <a:prstGeom prst="rect">
              <a:avLst/>
            </a:prstGeom>
            <a:blipFill dpi="0" rotWithShape="0">
              <a:blip r:embed="rId4"/>
              <a:srcRect/>
              <a:tile tx="0" ty="0" sx="100000" sy="100000" flip="none" algn="tl"/>
            </a:blipFill>
            <a:ln w="9525">
              <a:solidFill>
                <a:schemeClr val="tx1"/>
              </a:solidFill>
              <a:miter lim="800000"/>
              <a:headEnd/>
              <a:tailEnd/>
            </a:ln>
          </p:spPr>
          <p:txBody>
            <a:bodyPr wrap="none" anchor="ctr"/>
            <a:lstStyle>
              <a:lvl1pPr>
                <a:spcBef>
                  <a:spcPct val="20000"/>
                </a:spcBef>
                <a:buChar char="•"/>
                <a:defRPr sz="24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000">
                  <a:solidFill>
                    <a:schemeClr val="tx1"/>
                  </a:solidFill>
                  <a:latin typeface="Times" pitchFamily="2" charset="0"/>
                  <a:ea typeface="ＭＳ Ｐゴシック" panose="020B0600070205080204" pitchFamily="34" charset="-128"/>
                </a:defRPr>
              </a:lvl2pPr>
              <a:lvl3pPr marL="1143000" indent="-228600">
                <a:spcBef>
                  <a:spcPct val="20000"/>
                </a:spcBef>
                <a:buChar char="•"/>
                <a:defRPr>
                  <a:solidFill>
                    <a:schemeClr val="tx1"/>
                  </a:solidFill>
                  <a:latin typeface="Times" pitchFamily="2" charset="0"/>
                  <a:ea typeface="ＭＳ Ｐゴシック" panose="020B0600070205080204" pitchFamily="34" charset="-128"/>
                </a:defRPr>
              </a:lvl3pPr>
              <a:lvl4pPr marL="1600200" indent="-228600">
                <a:spcBef>
                  <a:spcPct val="20000"/>
                </a:spcBef>
                <a:buChar char="–"/>
                <a:defRPr>
                  <a:solidFill>
                    <a:schemeClr val="tx1"/>
                  </a:solidFill>
                  <a:latin typeface="Times" pitchFamily="2" charset="0"/>
                  <a:ea typeface="ＭＳ Ｐゴシック" panose="020B0600070205080204" pitchFamily="34" charset="-128"/>
                </a:defRPr>
              </a:lvl4pPr>
              <a:lvl5pPr marL="2057400" indent="-228600">
                <a:spcBef>
                  <a:spcPct val="20000"/>
                </a:spcBef>
                <a:buChar char="»"/>
                <a:defRPr>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9pPr>
            </a:lstStyle>
            <a:p>
              <a:pPr algn="ctr">
                <a:spcBef>
                  <a:spcPct val="0"/>
                </a:spcBef>
                <a:buFontTx/>
                <a:buNone/>
              </a:pPr>
              <a:endParaRPr lang="en-US" altLang="en-US"/>
            </a:p>
          </p:txBody>
        </p:sp>
        <p:sp>
          <p:nvSpPr>
            <p:cNvPr id="36905" name="Rectangle 65" descr="Small grid">
              <a:extLst>
                <a:ext uri="{FF2B5EF4-FFF2-40B4-BE49-F238E27FC236}">
                  <a16:creationId xmlns:a16="http://schemas.microsoft.com/office/drawing/2014/main" id="{8FF70382-D241-D5A9-7B09-D49AD1274D6F}"/>
                </a:ext>
              </a:extLst>
            </p:cNvPr>
            <p:cNvSpPr>
              <a:spLocks noChangeArrowheads="1"/>
            </p:cNvSpPr>
            <p:nvPr/>
          </p:nvSpPr>
          <p:spPr bwMode="auto">
            <a:xfrm rot="4162146">
              <a:off x="2607" y="2035"/>
              <a:ext cx="19" cy="531"/>
            </a:xfrm>
            <a:prstGeom prst="rect">
              <a:avLst/>
            </a:prstGeom>
            <a:blipFill dpi="0" rotWithShape="0">
              <a:blip r:embed="rId4"/>
              <a:srcRect/>
              <a:tile tx="0" ty="0" sx="100000" sy="100000" flip="none" algn="tl"/>
            </a:blipFill>
            <a:ln w="9525">
              <a:solidFill>
                <a:schemeClr val="tx1"/>
              </a:solidFill>
              <a:miter lim="800000"/>
              <a:headEnd/>
              <a:tailEnd/>
            </a:ln>
          </p:spPr>
          <p:txBody>
            <a:bodyPr wrap="none" anchor="ctr"/>
            <a:lstStyle>
              <a:lvl1pPr>
                <a:spcBef>
                  <a:spcPct val="20000"/>
                </a:spcBef>
                <a:buChar char="•"/>
                <a:defRPr sz="24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000">
                  <a:solidFill>
                    <a:schemeClr val="tx1"/>
                  </a:solidFill>
                  <a:latin typeface="Times" pitchFamily="2" charset="0"/>
                  <a:ea typeface="ＭＳ Ｐゴシック" panose="020B0600070205080204" pitchFamily="34" charset="-128"/>
                </a:defRPr>
              </a:lvl2pPr>
              <a:lvl3pPr marL="1143000" indent="-228600">
                <a:spcBef>
                  <a:spcPct val="20000"/>
                </a:spcBef>
                <a:buChar char="•"/>
                <a:defRPr>
                  <a:solidFill>
                    <a:schemeClr val="tx1"/>
                  </a:solidFill>
                  <a:latin typeface="Times" pitchFamily="2" charset="0"/>
                  <a:ea typeface="ＭＳ Ｐゴシック" panose="020B0600070205080204" pitchFamily="34" charset="-128"/>
                </a:defRPr>
              </a:lvl3pPr>
              <a:lvl4pPr marL="1600200" indent="-228600">
                <a:spcBef>
                  <a:spcPct val="20000"/>
                </a:spcBef>
                <a:buChar char="–"/>
                <a:defRPr>
                  <a:solidFill>
                    <a:schemeClr val="tx1"/>
                  </a:solidFill>
                  <a:latin typeface="Times" pitchFamily="2" charset="0"/>
                  <a:ea typeface="ＭＳ Ｐゴシック" panose="020B0600070205080204" pitchFamily="34" charset="-128"/>
                </a:defRPr>
              </a:lvl4pPr>
              <a:lvl5pPr marL="2057400" indent="-228600">
                <a:spcBef>
                  <a:spcPct val="20000"/>
                </a:spcBef>
                <a:buChar char="»"/>
                <a:defRPr>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9pPr>
            </a:lstStyle>
            <a:p>
              <a:pPr algn="ctr">
                <a:spcBef>
                  <a:spcPct val="0"/>
                </a:spcBef>
                <a:buFontTx/>
                <a:buNone/>
              </a:pPr>
              <a:endParaRPr lang="en-US" altLang="en-US"/>
            </a:p>
          </p:txBody>
        </p:sp>
        <p:sp>
          <p:nvSpPr>
            <p:cNvPr id="36906" name="Rectangle 66" descr="Small grid">
              <a:extLst>
                <a:ext uri="{FF2B5EF4-FFF2-40B4-BE49-F238E27FC236}">
                  <a16:creationId xmlns:a16="http://schemas.microsoft.com/office/drawing/2014/main" id="{753BFBCA-AC52-AE0D-2FAC-733F0D4115A5}"/>
                </a:ext>
              </a:extLst>
            </p:cNvPr>
            <p:cNvSpPr>
              <a:spLocks noChangeArrowheads="1"/>
            </p:cNvSpPr>
            <p:nvPr/>
          </p:nvSpPr>
          <p:spPr bwMode="auto">
            <a:xfrm rot="4162146">
              <a:off x="4147" y="1454"/>
              <a:ext cx="19" cy="531"/>
            </a:xfrm>
            <a:prstGeom prst="rect">
              <a:avLst/>
            </a:prstGeom>
            <a:blipFill dpi="0" rotWithShape="0">
              <a:blip r:embed="rId4"/>
              <a:srcRect/>
              <a:tile tx="0" ty="0" sx="100000" sy="100000" flip="none" algn="tl"/>
            </a:blipFill>
            <a:ln w="9525">
              <a:solidFill>
                <a:schemeClr val="tx1"/>
              </a:solidFill>
              <a:miter lim="800000"/>
              <a:headEnd/>
              <a:tailEnd/>
            </a:ln>
          </p:spPr>
          <p:txBody>
            <a:bodyPr wrap="none" anchor="ctr"/>
            <a:lstStyle>
              <a:lvl1pPr>
                <a:spcBef>
                  <a:spcPct val="20000"/>
                </a:spcBef>
                <a:buChar char="•"/>
                <a:defRPr sz="24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000">
                  <a:solidFill>
                    <a:schemeClr val="tx1"/>
                  </a:solidFill>
                  <a:latin typeface="Times" pitchFamily="2" charset="0"/>
                  <a:ea typeface="ＭＳ Ｐゴシック" panose="020B0600070205080204" pitchFamily="34" charset="-128"/>
                </a:defRPr>
              </a:lvl2pPr>
              <a:lvl3pPr marL="1143000" indent="-228600">
                <a:spcBef>
                  <a:spcPct val="20000"/>
                </a:spcBef>
                <a:buChar char="•"/>
                <a:defRPr>
                  <a:solidFill>
                    <a:schemeClr val="tx1"/>
                  </a:solidFill>
                  <a:latin typeface="Times" pitchFamily="2" charset="0"/>
                  <a:ea typeface="ＭＳ Ｐゴシック" panose="020B0600070205080204" pitchFamily="34" charset="-128"/>
                </a:defRPr>
              </a:lvl3pPr>
              <a:lvl4pPr marL="1600200" indent="-228600">
                <a:spcBef>
                  <a:spcPct val="20000"/>
                </a:spcBef>
                <a:buChar char="–"/>
                <a:defRPr>
                  <a:solidFill>
                    <a:schemeClr val="tx1"/>
                  </a:solidFill>
                  <a:latin typeface="Times" pitchFamily="2" charset="0"/>
                  <a:ea typeface="ＭＳ Ｐゴシック" panose="020B0600070205080204" pitchFamily="34" charset="-128"/>
                </a:defRPr>
              </a:lvl4pPr>
              <a:lvl5pPr marL="2057400" indent="-228600">
                <a:spcBef>
                  <a:spcPct val="20000"/>
                </a:spcBef>
                <a:buChar char="»"/>
                <a:defRPr>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9pPr>
            </a:lstStyle>
            <a:p>
              <a:pPr algn="ctr">
                <a:spcBef>
                  <a:spcPct val="0"/>
                </a:spcBef>
                <a:buFontTx/>
                <a:buNone/>
              </a:pPr>
              <a:endParaRPr lang="en-US" altLang="en-US"/>
            </a:p>
          </p:txBody>
        </p:sp>
        <p:sp>
          <p:nvSpPr>
            <p:cNvPr id="36907" name="Rectangle 67" descr="Small grid">
              <a:extLst>
                <a:ext uri="{FF2B5EF4-FFF2-40B4-BE49-F238E27FC236}">
                  <a16:creationId xmlns:a16="http://schemas.microsoft.com/office/drawing/2014/main" id="{C5F03426-C811-E196-1C00-B5DB5325C43D}"/>
                </a:ext>
              </a:extLst>
            </p:cNvPr>
            <p:cNvSpPr>
              <a:spLocks noChangeArrowheads="1"/>
            </p:cNvSpPr>
            <p:nvPr/>
          </p:nvSpPr>
          <p:spPr bwMode="auto">
            <a:xfrm rot="4162146">
              <a:off x="2139" y="1999"/>
              <a:ext cx="19" cy="532"/>
            </a:xfrm>
            <a:prstGeom prst="rect">
              <a:avLst/>
            </a:prstGeom>
            <a:blipFill dpi="0" rotWithShape="0">
              <a:blip r:embed="rId4"/>
              <a:srcRect/>
              <a:tile tx="0" ty="0" sx="100000" sy="100000" flip="none" algn="tl"/>
            </a:blipFill>
            <a:ln w="9525">
              <a:solidFill>
                <a:schemeClr val="tx1"/>
              </a:solidFill>
              <a:miter lim="800000"/>
              <a:headEnd/>
              <a:tailEnd/>
            </a:ln>
          </p:spPr>
          <p:txBody>
            <a:bodyPr wrap="none" anchor="ctr"/>
            <a:lstStyle>
              <a:lvl1pPr>
                <a:spcBef>
                  <a:spcPct val="20000"/>
                </a:spcBef>
                <a:buChar char="•"/>
                <a:defRPr sz="24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000">
                  <a:solidFill>
                    <a:schemeClr val="tx1"/>
                  </a:solidFill>
                  <a:latin typeface="Times" pitchFamily="2" charset="0"/>
                  <a:ea typeface="ＭＳ Ｐゴシック" panose="020B0600070205080204" pitchFamily="34" charset="-128"/>
                </a:defRPr>
              </a:lvl2pPr>
              <a:lvl3pPr marL="1143000" indent="-228600">
                <a:spcBef>
                  <a:spcPct val="20000"/>
                </a:spcBef>
                <a:buChar char="•"/>
                <a:defRPr>
                  <a:solidFill>
                    <a:schemeClr val="tx1"/>
                  </a:solidFill>
                  <a:latin typeface="Times" pitchFamily="2" charset="0"/>
                  <a:ea typeface="ＭＳ Ｐゴシック" panose="020B0600070205080204" pitchFamily="34" charset="-128"/>
                </a:defRPr>
              </a:lvl3pPr>
              <a:lvl4pPr marL="1600200" indent="-228600">
                <a:spcBef>
                  <a:spcPct val="20000"/>
                </a:spcBef>
                <a:buChar char="–"/>
                <a:defRPr>
                  <a:solidFill>
                    <a:schemeClr val="tx1"/>
                  </a:solidFill>
                  <a:latin typeface="Times" pitchFamily="2" charset="0"/>
                  <a:ea typeface="ＭＳ Ｐゴシック" panose="020B0600070205080204" pitchFamily="34" charset="-128"/>
                </a:defRPr>
              </a:lvl4pPr>
              <a:lvl5pPr marL="2057400" indent="-228600">
                <a:spcBef>
                  <a:spcPct val="20000"/>
                </a:spcBef>
                <a:buChar char="»"/>
                <a:defRPr>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9pPr>
            </a:lstStyle>
            <a:p>
              <a:pPr algn="ctr">
                <a:spcBef>
                  <a:spcPct val="0"/>
                </a:spcBef>
                <a:buFontTx/>
                <a:buNone/>
              </a:pPr>
              <a:endParaRPr lang="en-US" altLang="en-US"/>
            </a:p>
          </p:txBody>
        </p:sp>
        <p:sp>
          <p:nvSpPr>
            <p:cNvPr id="36908" name="Rectangle 68" descr="Small grid">
              <a:extLst>
                <a:ext uri="{FF2B5EF4-FFF2-40B4-BE49-F238E27FC236}">
                  <a16:creationId xmlns:a16="http://schemas.microsoft.com/office/drawing/2014/main" id="{AF32A183-AF15-2AD2-BCA4-4651F8F566B6}"/>
                </a:ext>
              </a:extLst>
            </p:cNvPr>
            <p:cNvSpPr>
              <a:spLocks noChangeArrowheads="1"/>
            </p:cNvSpPr>
            <p:nvPr/>
          </p:nvSpPr>
          <p:spPr bwMode="auto">
            <a:xfrm rot="4162146">
              <a:off x="2552" y="1888"/>
              <a:ext cx="19" cy="531"/>
            </a:xfrm>
            <a:prstGeom prst="rect">
              <a:avLst/>
            </a:prstGeom>
            <a:blipFill dpi="0" rotWithShape="0">
              <a:blip r:embed="rId4"/>
              <a:srcRect/>
              <a:tile tx="0" ty="0" sx="100000" sy="100000" flip="none" algn="tl"/>
            </a:blipFill>
            <a:ln w="9525">
              <a:solidFill>
                <a:schemeClr val="tx1"/>
              </a:solidFill>
              <a:miter lim="800000"/>
              <a:headEnd/>
              <a:tailEnd/>
            </a:ln>
          </p:spPr>
          <p:txBody>
            <a:bodyPr wrap="none" anchor="ctr"/>
            <a:lstStyle>
              <a:lvl1pPr>
                <a:spcBef>
                  <a:spcPct val="20000"/>
                </a:spcBef>
                <a:buChar char="•"/>
                <a:defRPr sz="24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000">
                  <a:solidFill>
                    <a:schemeClr val="tx1"/>
                  </a:solidFill>
                  <a:latin typeface="Times" pitchFamily="2" charset="0"/>
                  <a:ea typeface="ＭＳ Ｐゴシック" panose="020B0600070205080204" pitchFamily="34" charset="-128"/>
                </a:defRPr>
              </a:lvl2pPr>
              <a:lvl3pPr marL="1143000" indent="-228600">
                <a:spcBef>
                  <a:spcPct val="20000"/>
                </a:spcBef>
                <a:buChar char="•"/>
                <a:defRPr>
                  <a:solidFill>
                    <a:schemeClr val="tx1"/>
                  </a:solidFill>
                  <a:latin typeface="Times" pitchFamily="2" charset="0"/>
                  <a:ea typeface="ＭＳ Ｐゴシック" panose="020B0600070205080204" pitchFamily="34" charset="-128"/>
                </a:defRPr>
              </a:lvl3pPr>
              <a:lvl4pPr marL="1600200" indent="-228600">
                <a:spcBef>
                  <a:spcPct val="20000"/>
                </a:spcBef>
                <a:buChar char="–"/>
                <a:defRPr>
                  <a:solidFill>
                    <a:schemeClr val="tx1"/>
                  </a:solidFill>
                  <a:latin typeface="Times" pitchFamily="2" charset="0"/>
                  <a:ea typeface="ＭＳ Ｐゴシック" panose="020B0600070205080204" pitchFamily="34" charset="-128"/>
                </a:defRPr>
              </a:lvl4pPr>
              <a:lvl5pPr marL="2057400" indent="-228600">
                <a:spcBef>
                  <a:spcPct val="20000"/>
                </a:spcBef>
                <a:buChar char="»"/>
                <a:defRPr>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9pPr>
            </a:lstStyle>
            <a:p>
              <a:pPr algn="ctr">
                <a:spcBef>
                  <a:spcPct val="0"/>
                </a:spcBef>
                <a:buFontTx/>
                <a:buNone/>
              </a:pPr>
              <a:endParaRPr lang="en-US" altLang="en-US"/>
            </a:p>
          </p:txBody>
        </p:sp>
        <p:sp>
          <p:nvSpPr>
            <p:cNvPr id="36909" name="Rectangle 69" descr="Small grid">
              <a:extLst>
                <a:ext uri="{FF2B5EF4-FFF2-40B4-BE49-F238E27FC236}">
                  <a16:creationId xmlns:a16="http://schemas.microsoft.com/office/drawing/2014/main" id="{BFEBEA96-9EE5-4A0F-4DDF-9B78DF9779A5}"/>
                </a:ext>
              </a:extLst>
            </p:cNvPr>
            <p:cNvSpPr>
              <a:spLocks noChangeArrowheads="1"/>
            </p:cNvSpPr>
            <p:nvPr/>
          </p:nvSpPr>
          <p:spPr bwMode="auto">
            <a:xfrm rot="4162146">
              <a:off x="2273" y="2277"/>
              <a:ext cx="19" cy="532"/>
            </a:xfrm>
            <a:prstGeom prst="rect">
              <a:avLst/>
            </a:prstGeom>
            <a:blipFill dpi="0" rotWithShape="0">
              <a:blip r:embed="rId4"/>
              <a:srcRect/>
              <a:tile tx="0" ty="0" sx="100000" sy="100000" flip="none" algn="tl"/>
            </a:blipFill>
            <a:ln w="9525">
              <a:solidFill>
                <a:schemeClr val="tx1"/>
              </a:solidFill>
              <a:miter lim="800000"/>
              <a:headEnd/>
              <a:tailEnd/>
            </a:ln>
          </p:spPr>
          <p:txBody>
            <a:bodyPr wrap="none" anchor="ctr"/>
            <a:lstStyle>
              <a:lvl1pPr>
                <a:spcBef>
                  <a:spcPct val="20000"/>
                </a:spcBef>
                <a:buChar char="•"/>
                <a:defRPr sz="24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000">
                  <a:solidFill>
                    <a:schemeClr val="tx1"/>
                  </a:solidFill>
                  <a:latin typeface="Times" pitchFamily="2" charset="0"/>
                  <a:ea typeface="ＭＳ Ｐゴシック" panose="020B0600070205080204" pitchFamily="34" charset="-128"/>
                </a:defRPr>
              </a:lvl2pPr>
              <a:lvl3pPr marL="1143000" indent="-228600">
                <a:spcBef>
                  <a:spcPct val="20000"/>
                </a:spcBef>
                <a:buChar char="•"/>
                <a:defRPr>
                  <a:solidFill>
                    <a:schemeClr val="tx1"/>
                  </a:solidFill>
                  <a:latin typeface="Times" pitchFamily="2" charset="0"/>
                  <a:ea typeface="ＭＳ Ｐゴシック" panose="020B0600070205080204" pitchFamily="34" charset="-128"/>
                </a:defRPr>
              </a:lvl3pPr>
              <a:lvl4pPr marL="1600200" indent="-228600">
                <a:spcBef>
                  <a:spcPct val="20000"/>
                </a:spcBef>
                <a:buChar char="–"/>
                <a:defRPr>
                  <a:solidFill>
                    <a:schemeClr val="tx1"/>
                  </a:solidFill>
                  <a:latin typeface="Times" pitchFamily="2" charset="0"/>
                  <a:ea typeface="ＭＳ Ｐゴシック" panose="020B0600070205080204" pitchFamily="34" charset="-128"/>
                </a:defRPr>
              </a:lvl4pPr>
              <a:lvl5pPr marL="2057400" indent="-228600">
                <a:spcBef>
                  <a:spcPct val="20000"/>
                </a:spcBef>
                <a:buChar char="»"/>
                <a:defRPr>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9pPr>
            </a:lstStyle>
            <a:p>
              <a:pPr algn="ctr">
                <a:spcBef>
                  <a:spcPct val="0"/>
                </a:spcBef>
                <a:buFontTx/>
                <a:buNone/>
              </a:pPr>
              <a:endParaRPr lang="en-US" altLang="en-US"/>
            </a:p>
          </p:txBody>
        </p:sp>
        <p:sp>
          <p:nvSpPr>
            <p:cNvPr id="36910" name="Rectangle 70" descr="Small grid">
              <a:extLst>
                <a:ext uri="{FF2B5EF4-FFF2-40B4-BE49-F238E27FC236}">
                  <a16:creationId xmlns:a16="http://schemas.microsoft.com/office/drawing/2014/main" id="{F34A39BE-737E-4979-86B3-63AA3AE281B3}"/>
                </a:ext>
              </a:extLst>
            </p:cNvPr>
            <p:cNvSpPr>
              <a:spLocks noChangeArrowheads="1"/>
            </p:cNvSpPr>
            <p:nvPr/>
          </p:nvSpPr>
          <p:spPr bwMode="auto">
            <a:xfrm rot="4162146">
              <a:off x="2686" y="2166"/>
              <a:ext cx="19" cy="531"/>
            </a:xfrm>
            <a:prstGeom prst="rect">
              <a:avLst/>
            </a:prstGeom>
            <a:blipFill dpi="0" rotWithShape="0">
              <a:blip r:embed="rId4"/>
              <a:srcRect/>
              <a:tile tx="0" ty="0" sx="100000" sy="100000" flip="none" algn="tl"/>
            </a:blipFill>
            <a:ln w="9525">
              <a:solidFill>
                <a:schemeClr val="tx1"/>
              </a:solidFill>
              <a:miter lim="800000"/>
              <a:headEnd/>
              <a:tailEnd/>
            </a:ln>
          </p:spPr>
          <p:txBody>
            <a:bodyPr wrap="none" anchor="ctr"/>
            <a:lstStyle>
              <a:lvl1pPr>
                <a:spcBef>
                  <a:spcPct val="20000"/>
                </a:spcBef>
                <a:buChar char="•"/>
                <a:defRPr sz="24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000">
                  <a:solidFill>
                    <a:schemeClr val="tx1"/>
                  </a:solidFill>
                  <a:latin typeface="Times" pitchFamily="2" charset="0"/>
                  <a:ea typeface="ＭＳ Ｐゴシック" panose="020B0600070205080204" pitchFamily="34" charset="-128"/>
                </a:defRPr>
              </a:lvl2pPr>
              <a:lvl3pPr marL="1143000" indent="-228600">
                <a:spcBef>
                  <a:spcPct val="20000"/>
                </a:spcBef>
                <a:buChar char="•"/>
                <a:defRPr>
                  <a:solidFill>
                    <a:schemeClr val="tx1"/>
                  </a:solidFill>
                  <a:latin typeface="Times" pitchFamily="2" charset="0"/>
                  <a:ea typeface="ＭＳ Ｐゴシック" panose="020B0600070205080204" pitchFamily="34" charset="-128"/>
                </a:defRPr>
              </a:lvl3pPr>
              <a:lvl4pPr marL="1600200" indent="-228600">
                <a:spcBef>
                  <a:spcPct val="20000"/>
                </a:spcBef>
                <a:buChar char="–"/>
                <a:defRPr>
                  <a:solidFill>
                    <a:schemeClr val="tx1"/>
                  </a:solidFill>
                  <a:latin typeface="Times" pitchFamily="2" charset="0"/>
                  <a:ea typeface="ＭＳ Ｐゴシック" panose="020B0600070205080204" pitchFamily="34" charset="-128"/>
                </a:defRPr>
              </a:lvl4pPr>
              <a:lvl5pPr marL="2057400" indent="-228600">
                <a:spcBef>
                  <a:spcPct val="20000"/>
                </a:spcBef>
                <a:buChar char="»"/>
                <a:defRPr>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9pPr>
            </a:lstStyle>
            <a:p>
              <a:pPr algn="ctr">
                <a:spcBef>
                  <a:spcPct val="0"/>
                </a:spcBef>
                <a:buFontTx/>
                <a:buNone/>
              </a:pPr>
              <a:endParaRPr lang="en-US" altLang="en-US"/>
            </a:p>
          </p:txBody>
        </p:sp>
      </p:grpSp>
      <p:sp>
        <p:nvSpPr>
          <p:cNvPr id="36877" name="Line 71">
            <a:extLst>
              <a:ext uri="{FF2B5EF4-FFF2-40B4-BE49-F238E27FC236}">
                <a16:creationId xmlns:a16="http://schemas.microsoft.com/office/drawing/2014/main" id="{1882D2C4-8474-B0B3-6297-5A91F2B22D15}"/>
              </a:ext>
            </a:extLst>
          </p:cNvPr>
          <p:cNvSpPr>
            <a:spLocks noChangeShapeType="1"/>
          </p:cNvSpPr>
          <p:nvPr/>
        </p:nvSpPr>
        <p:spPr bwMode="auto">
          <a:xfrm flipV="1">
            <a:off x="1700213" y="4462463"/>
            <a:ext cx="3660775" cy="1374775"/>
          </a:xfrm>
          <a:prstGeom prst="line">
            <a:avLst/>
          </a:prstGeom>
          <a:noFill/>
          <a:ln w="9525">
            <a:solidFill>
              <a:schemeClr val="tx1"/>
            </a:solidFill>
            <a:round/>
            <a:headEnd type="triangle" w="sm" len="lg"/>
            <a:tailEnd type="triangle" w="sm" len="lg"/>
          </a:ln>
          <a:extLst>
            <a:ext uri="{909E8E84-426E-40DD-AFC4-6F175D3DCCD1}">
              <a14:hiddenFill xmlns:a14="http://schemas.microsoft.com/office/drawing/2010/main">
                <a:noFill/>
              </a14:hiddenFill>
            </a:ext>
          </a:extLst>
        </p:spPr>
        <p:txBody>
          <a:bodyPr/>
          <a:lstStyle/>
          <a:p>
            <a:endParaRPr lang="en-US"/>
          </a:p>
        </p:txBody>
      </p:sp>
      <p:sp>
        <p:nvSpPr>
          <p:cNvPr id="36878" name="Line 72">
            <a:extLst>
              <a:ext uri="{FF2B5EF4-FFF2-40B4-BE49-F238E27FC236}">
                <a16:creationId xmlns:a16="http://schemas.microsoft.com/office/drawing/2014/main" id="{72537EA7-2D74-1CDE-D770-D7381760302F}"/>
              </a:ext>
            </a:extLst>
          </p:cNvPr>
          <p:cNvSpPr>
            <a:spLocks noChangeShapeType="1"/>
          </p:cNvSpPr>
          <p:nvPr/>
        </p:nvSpPr>
        <p:spPr bwMode="auto">
          <a:xfrm flipH="1">
            <a:off x="2212975" y="1912938"/>
            <a:ext cx="0" cy="784225"/>
          </a:xfrm>
          <a:prstGeom prst="line">
            <a:avLst/>
          </a:prstGeom>
          <a:noFill/>
          <a:ln w="9525">
            <a:solidFill>
              <a:srgbClr val="FF0000"/>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36879" name="Line 73">
            <a:extLst>
              <a:ext uri="{FF2B5EF4-FFF2-40B4-BE49-F238E27FC236}">
                <a16:creationId xmlns:a16="http://schemas.microsoft.com/office/drawing/2014/main" id="{61449270-2CDD-34E7-21DB-25A05C46D22F}"/>
              </a:ext>
            </a:extLst>
          </p:cNvPr>
          <p:cNvSpPr>
            <a:spLocks noChangeShapeType="1"/>
          </p:cNvSpPr>
          <p:nvPr/>
        </p:nvSpPr>
        <p:spPr bwMode="auto">
          <a:xfrm flipH="1">
            <a:off x="3560763" y="1582738"/>
            <a:ext cx="0" cy="784225"/>
          </a:xfrm>
          <a:prstGeom prst="line">
            <a:avLst/>
          </a:prstGeom>
          <a:noFill/>
          <a:ln w="9525">
            <a:solidFill>
              <a:srgbClr val="FF0000"/>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36880" name="Line 74">
            <a:extLst>
              <a:ext uri="{FF2B5EF4-FFF2-40B4-BE49-F238E27FC236}">
                <a16:creationId xmlns:a16="http://schemas.microsoft.com/office/drawing/2014/main" id="{0C5D31E3-4324-22CE-CA74-59683917ED69}"/>
              </a:ext>
            </a:extLst>
          </p:cNvPr>
          <p:cNvSpPr>
            <a:spLocks noChangeShapeType="1"/>
          </p:cNvSpPr>
          <p:nvPr/>
        </p:nvSpPr>
        <p:spPr bwMode="auto">
          <a:xfrm flipH="1">
            <a:off x="2227263" y="1701800"/>
            <a:ext cx="1347787" cy="368300"/>
          </a:xfrm>
          <a:prstGeom prst="line">
            <a:avLst/>
          </a:prstGeom>
          <a:noFill/>
          <a:ln w="9525">
            <a:solidFill>
              <a:schemeClr val="tx1"/>
            </a:solidFill>
            <a:round/>
            <a:headEnd type="triangle" w="sm" len="lg"/>
            <a:tailEnd type="triangle" w="sm" len="lg"/>
          </a:ln>
          <a:extLst>
            <a:ext uri="{909E8E84-426E-40DD-AFC4-6F175D3DCCD1}">
              <a14:hiddenFill xmlns:a14="http://schemas.microsoft.com/office/drawing/2010/main">
                <a:noFill/>
              </a14:hiddenFill>
            </a:ext>
          </a:extLst>
        </p:spPr>
        <p:txBody>
          <a:bodyPr/>
          <a:lstStyle/>
          <a:p>
            <a:endParaRPr lang="en-US"/>
          </a:p>
        </p:txBody>
      </p:sp>
      <p:sp>
        <p:nvSpPr>
          <p:cNvPr id="36881" name="Rectangle 75">
            <a:extLst>
              <a:ext uri="{FF2B5EF4-FFF2-40B4-BE49-F238E27FC236}">
                <a16:creationId xmlns:a16="http://schemas.microsoft.com/office/drawing/2014/main" id="{4307B866-5101-2D6D-C2E2-A6FBB02F3F8D}"/>
              </a:ext>
            </a:extLst>
          </p:cNvPr>
          <p:cNvSpPr>
            <a:spLocks noChangeArrowheads="1"/>
          </p:cNvSpPr>
          <p:nvPr/>
        </p:nvSpPr>
        <p:spPr bwMode="auto">
          <a:xfrm>
            <a:off x="1676400" y="1447800"/>
            <a:ext cx="1643063"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000">
                <a:solidFill>
                  <a:schemeClr val="tx1"/>
                </a:solidFill>
                <a:latin typeface="Times" pitchFamily="2" charset="0"/>
                <a:ea typeface="ＭＳ Ｐゴシック" panose="020B0600070205080204" pitchFamily="34" charset="-128"/>
              </a:defRPr>
            </a:lvl2pPr>
            <a:lvl3pPr marL="1143000" indent="-228600">
              <a:spcBef>
                <a:spcPct val="20000"/>
              </a:spcBef>
              <a:buChar char="•"/>
              <a:defRPr>
                <a:solidFill>
                  <a:schemeClr val="tx1"/>
                </a:solidFill>
                <a:latin typeface="Times" pitchFamily="2" charset="0"/>
                <a:ea typeface="ＭＳ Ｐゴシック" panose="020B0600070205080204" pitchFamily="34" charset="-128"/>
              </a:defRPr>
            </a:lvl3pPr>
            <a:lvl4pPr marL="1600200" indent="-228600">
              <a:spcBef>
                <a:spcPct val="20000"/>
              </a:spcBef>
              <a:buChar char="–"/>
              <a:defRPr>
                <a:solidFill>
                  <a:schemeClr val="tx1"/>
                </a:solidFill>
                <a:latin typeface="Times" pitchFamily="2" charset="0"/>
                <a:ea typeface="ＭＳ Ｐゴシック" panose="020B0600070205080204" pitchFamily="34" charset="-128"/>
              </a:defRPr>
            </a:lvl4pPr>
            <a:lvl5pPr marL="2057400" indent="-228600">
              <a:spcBef>
                <a:spcPct val="20000"/>
              </a:spcBef>
              <a:buChar char="»"/>
              <a:defRPr>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9pPr>
          </a:lstStyle>
          <a:p>
            <a:pPr eaLnBrk="1" hangingPunct="1">
              <a:spcBef>
                <a:spcPct val="0"/>
              </a:spcBef>
              <a:buFontTx/>
              <a:buNone/>
            </a:pPr>
            <a:r>
              <a:rPr lang="en-US" altLang="en-US" sz="800" b="1">
                <a:latin typeface="Arial" panose="020B0604020202020204" pitchFamily="34" charset="0"/>
              </a:rPr>
              <a:t>HiRISE FPA</a:t>
            </a:r>
          </a:p>
          <a:p>
            <a:pPr eaLnBrk="1" hangingPunct="1">
              <a:spcBef>
                <a:spcPct val="0"/>
              </a:spcBef>
              <a:buFontTx/>
              <a:buNone/>
            </a:pPr>
            <a:r>
              <a:rPr lang="en-US" altLang="en-US" sz="800" b="1">
                <a:latin typeface="Arial" panose="020B0604020202020204" pitchFamily="34" charset="0"/>
              </a:rPr>
              <a:t>20,000 pixels (non-overlap) in Cross-Track direction</a:t>
            </a:r>
          </a:p>
        </p:txBody>
      </p:sp>
      <p:sp>
        <p:nvSpPr>
          <p:cNvPr id="36882" name="Line 76">
            <a:extLst>
              <a:ext uri="{FF2B5EF4-FFF2-40B4-BE49-F238E27FC236}">
                <a16:creationId xmlns:a16="http://schemas.microsoft.com/office/drawing/2014/main" id="{72D06EF1-510D-F187-6949-4757578F5379}"/>
              </a:ext>
            </a:extLst>
          </p:cNvPr>
          <p:cNvSpPr>
            <a:spLocks noChangeShapeType="1"/>
          </p:cNvSpPr>
          <p:nvPr/>
        </p:nvSpPr>
        <p:spPr bwMode="auto">
          <a:xfrm>
            <a:off x="863600" y="5283200"/>
            <a:ext cx="1425575" cy="989013"/>
          </a:xfrm>
          <a:prstGeom prst="line">
            <a:avLst/>
          </a:prstGeom>
          <a:noFill/>
          <a:ln w="9525">
            <a:solidFill>
              <a:schemeClr val="tx1"/>
            </a:solidFill>
            <a:prstDash val="dash"/>
            <a:round/>
            <a:headEnd/>
            <a:tailEnd type="triangle" w="sm" len="lg"/>
          </a:ln>
          <a:extLst>
            <a:ext uri="{909E8E84-426E-40DD-AFC4-6F175D3DCCD1}">
              <a14:hiddenFill xmlns:a14="http://schemas.microsoft.com/office/drawing/2010/main">
                <a:noFill/>
              </a14:hiddenFill>
            </a:ext>
          </a:extLst>
        </p:spPr>
        <p:txBody>
          <a:bodyPr/>
          <a:lstStyle/>
          <a:p>
            <a:endParaRPr lang="en-US"/>
          </a:p>
        </p:txBody>
      </p:sp>
      <p:sp>
        <p:nvSpPr>
          <p:cNvPr id="36883" name="Line 77">
            <a:extLst>
              <a:ext uri="{FF2B5EF4-FFF2-40B4-BE49-F238E27FC236}">
                <a16:creationId xmlns:a16="http://schemas.microsoft.com/office/drawing/2014/main" id="{3A36DC24-BCD7-7EF0-8717-020324DE9043}"/>
              </a:ext>
            </a:extLst>
          </p:cNvPr>
          <p:cNvSpPr>
            <a:spLocks noChangeShapeType="1"/>
          </p:cNvSpPr>
          <p:nvPr/>
        </p:nvSpPr>
        <p:spPr bwMode="auto">
          <a:xfrm>
            <a:off x="4484688" y="3835400"/>
            <a:ext cx="1503362" cy="1041400"/>
          </a:xfrm>
          <a:prstGeom prst="line">
            <a:avLst/>
          </a:prstGeom>
          <a:noFill/>
          <a:ln w="9525">
            <a:solidFill>
              <a:schemeClr val="tx1"/>
            </a:solidFill>
            <a:prstDash val="dash"/>
            <a:round/>
            <a:headEnd/>
            <a:tailEnd type="triangle" w="sm" len="lg"/>
          </a:ln>
          <a:extLst>
            <a:ext uri="{909E8E84-426E-40DD-AFC4-6F175D3DCCD1}">
              <a14:hiddenFill xmlns:a14="http://schemas.microsoft.com/office/drawing/2010/main">
                <a:noFill/>
              </a14:hiddenFill>
            </a:ext>
          </a:extLst>
        </p:spPr>
        <p:txBody>
          <a:bodyPr/>
          <a:lstStyle/>
          <a:p>
            <a:endParaRPr lang="en-US"/>
          </a:p>
        </p:txBody>
      </p:sp>
      <p:sp>
        <p:nvSpPr>
          <p:cNvPr id="36884" name="Rectangle 78">
            <a:extLst>
              <a:ext uri="{FF2B5EF4-FFF2-40B4-BE49-F238E27FC236}">
                <a16:creationId xmlns:a16="http://schemas.microsoft.com/office/drawing/2014/main" id="{98D5512C-DF33-18A8-E850-EBA06BDA903E}"/>
              </a:ext>
            </a:extLst>
          </p:cNvPr>
          <p:cNvSpPr>
            <a:spLocks noChangeArrowheads="1"/>
          </p:cNvSpPr>
          <p:nvPr/>
        </p:nvSpPr>
        <p:spPr bwMode="auto">
          <a:xfrm>
            <a:off x="1809750" y="5237163"/>
            <a:ext cx="1843088" cy="4587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Char char="•"/>
              <a:defRPr sz="24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000">
                <a:solidFill>
                  <a:schemeClr val="tx1"/>
                </a:solidFill>
                <a:latin typeface="Times" pitchFamily="2" charset="0"/>
                <a:ea typeface="ＭＳ Ｐゴシック" panose="020B0600070205080204" pitchFamily="34" charset="-128"/>
              </a:defRPr>
            </a:lvl2pPr>
            <a:lvl3pPr marL="1143000" indent="-228600">
              <a:spcBef>
                <a:spcPct val="20000"/>
              </a:spcBef>
              <a:buChar char="•"/>
              <a:defRPr>
                <a:solidFill>
                  <a:schemeClr val="tx1"/>
                </a:solidFill>
                <a:latin typeface="Times" pitchFamily="2" charset="0"/>
                <a:ea typeface="ＭＳ Ｐゴシック" panose="020B0600070205080204" pitchFamily="34" charset="-128"/>
              </a:defRPr>
            </a:lvl3pPr>
            <a:lvl4pPr marL="1600200" indent="-228600">
              <a:spcBef>
                <a:spcPct val="20000"/>
              </a:spcBef>
              <a:buChar char="–"/>
              <a:defRPr>
                <a:solidFill>
                  <a:schemeClr val="tx1"/>
                </a:solidFill>
                <a:latin typeface="Times" pitchFamily="2" charset="0"/>
                <a:ea typeface="ＭＳ Ｐゴシック" panose="020B0600070205080204" pitchFamily="34" charset="-128"/>
              </a:defRPr>
            </a:lvl4pPr>
            <a:lvl5pPr marL="2057400" indent="-228600">
              <a:spcBef>
                <a:spcPct val="20000"/>
              </a:spcBef>
              <a:buChar char="»"/>
              <a:defRPr>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9pPr>
          </a:lstStyle>
          <a:p>
            <a:pPr algn="ctr">
              <a:spcBef>
                <a:spcPct val="0"/>
              </a:spcBef>
              <a:buFontTx/>
              <a:buNone/>
            </a:pPr>
            <a:r>
              <a:rPr lang="en-US" altLang="en-US" sz="800" b="1">
                <a:solidFill>
                  <a:srgbClr val="0066FF"/>
                </a:solidFill>
                <a:latin typeface="Arial" panose="020B0604020202020204" pitchFamily="34" charset="0"/>
              </a:rPr>
              <a:t>IFOV = 1.0 µrad</a:t>
            </a:r>
          </a:p>
          <a:p>
            <a:pPr algn="ctr">
              <a:spcBef>
                <a:spcPct val="0"/>
              </a:spcBef>
              <a:buFontTx/>
              <a:buNone/>
            </a:pPr>
            <a:r>
              <a:rPr lang="en-US" altLang="en-US" sz="800" b="1">
                <a:solidFill>
                  <a:srgbClr val="000000"/>
                </a:solidFill>
                <a:latin typeface="Arial" panose="020B0604020202020204" pitchFamily="34" charset="0"/>
              </a:rPr>
              <a:t>FOV = 1.15 degrees (20K pixels)</a:t>
            </a:r>
          </a:p>
          <a:p>
            <a:pPr algn="ctr">
              <a:spcBef>
                <a:spcPct val="0"/>
              </a:spcBef>
              <a:buFontTx/>
              <a:buNone/>
            </a:pPr>
            <a:r>
              <a:rPr lang="en-US" altLang="en-US" sz="800" b="1">
                <a:solidFill>
                  <a:srgbClr val="000000"/>
                </a:solidFill>
                <a:latin typeface="Arial" panose="020B0604020202020204" pitchFamily="34" charset="0"/>
              </a:rPr>
              <a:t>“Swath Width”</a:t>
            </a:r>
          </a:p>
        </p:txBody>
      </p:sp>
      <p:sp>
        <p:nvSpPr>
          <p:cNvPr id="36885" name="Rectangle 79">
            <a:extLst>
              <a:ext uri="{FF2B5EF4-FFF2-40B4-BE49-F238E27FC236}">
                <a16:creationId xmlns:a16="http://schemas.microsoft.com/office/drawing/2014/main" id="{A03DFC2B-E4BD-1C28-69C8-949DCB8D2037}"/>
              </a:ext>
            </a:extLst>
          </p:cNvPr>
          <p:cNvSpPr>
            <a:spLocks noChangeArrowheads="1"/>
          </p:cNvSpPr>
          <p:nvPr/>
        </p:nvSpPr>
        <p:spPr bwMode="auto">
          <a:xfrm>
            <a:off x="3465513" y="5567363"/>
            <a:ext cx="12541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000">
                <a:solidFill>
                  <a:schemeClr val="tx1"/>
                </a:solidFill>
                <a:latin typeface="Times" pitchFamily="2" charset="0"/>
                <a:ea typeface="ＭＳ Ｐゴシック" panose="020B0600070205080204" pitchFamily="34" charset="-128"/>
              </a:defRPr>
            </a:lvl2pPr>
            <a:lvl3pPr marL="1143000" indent="-228600">
              <a:spcBef>
                <a:spcPct val="20000"/>
              </a:spcBef>
              <a:buChar char="•"/>
              <a:defRPr>
                <a:solidFill>
                  <a:schemeClr val="tx1"/>
                </a:solidFill>
                <a:latin typeface="Times" pitchFamily="2" charset="0"/>
                <a:ea typeface="ＭＳ Ｐゴシック" panose="020B0600070205080204" pitchFamily="34" charset="-128"/>
              </a:defRPr>
            </a:lvl3pPr>
            <a:lvl4pPr marL="1600200" indent="-228600">
              <a:spcBef>
                <a:spcPct val="20000"/>
              </a:spcBef>
              <a:buChar char="–"/>
              <a:defRPr>
                <a:solidFill>
                  <a:schemeClr val="tx1"/>
                </a:solidFill>
                <a:latin typeface="Times" pitchFamily="2" charset="0"/>
                <a:ea typeface="ＭＳ Ｐゴシック" panose="020B0600070205080204" pitchFamily="34" charset="-128"/>
              </a:defRPr>
            </a:lvl4pPr>
            <a:lvl5pPr marL="2057400" indent="-228600">
              <a:spcBef>
                <a:spcPct val="20000"/>
              </a:spcBef>
              <a:buChar char="»"/>
              <a:defRPr>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9pPr>
          </a:lstStyle>
          <a:p>
            <a:pPr algn="ctr" eaLnBrk="1" hangingPunct="1">
              <a:spcBef>
                <a:spcPct val="0"/>
              </a:spcBef>
              <a:buFontTx/>
              <a:buNone/>
            </a:pPr>
            <a:r>
              <a:rPr lang="en-US" altLang="en-US" sz="800" b="1">
                <a:solidFill>
                  <a:srgbClr val="0066FF"/>
                </a:solidFill>
                <a:latin typeface="Arial" panose="020B0604020202020204" pitchFamily="34" charset="0"/>
              </a:rPr>
              <a:t>Sub-satellite (nadir)  velocity direction</a:t>
            </a:r>
          </a:p>
        </p:txBody>
      </p:sp>
      <p:sp>
        <p:nvSpPr>
          <p:cNvPr id="36886" name="Rectangle 80">
            <a:extLst>
              <a:ext uri="{FF2B5EF4-FFF2-40B4-BE49-F238E27FC236}">
                <a16:creationId xmlns:a16="http://schemas.microsoft.com/office/drawing/2014/main" id="{5D5D73FA-70BC-968B-6601-2F6F8501CD17}"/>
              </a:ext>
            </a:extLst>
          </p:cNvPr>
          <p:cNvSpPr>
            <a:spLocks noChangeArrowheads="1"/>
          </p:cNvSpPr>
          <p:nvPr/>
        </p:nvSpPr>
        <p:spPr bwMode="auto">
          <a:xfrm>
            <a:off x="3140075" y="2693988"/>
            <a:ext cx="13763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000">
                <a:solidFill>
                  <a:schemeClr val="tx1"/>
                </a:solidFill>
                <a:latin typeface="Times" pitchFamily="2" charset="0"/>
                <a:ea typeface="ＭＳ Ｐゴシック" panose="020B0600070205080204" pitchFamily="34" charset="-128"/>
              </a:defRPr>
            </a:lvl2pPr>
            <a:lvl3pPr marL="1143000" indent="-228600">
              <a:spcBef>
                <a:spcPct val="20000"/>
              </a:spcBef>
              <a:buChar char="•"/>
              <a:defRPr>
                <a:solidFill>
                  <a:schemeClr val="tx1"/>
                </a:solidFill>
                <a:latin typeface="Times" pitchFamily="2" charset="0"/>
                <a:ea typeface="ＭＳ Ｐゴシック" panose="020B0600070205080204" pitchFamily="34" charset="-128"/>
              </a:defRPr>
            </a:lvl3pPr>
            <a:lvl4pPr marL="1600200" indent="-228600">
              <a:spcBef>
                <a:spcPct val="20000"/>
              </a:spcBef>
              <a:buChar char="–"/>
              <a:defRPr>
                <a:solidFill>
                  <a:schemeClr val="tx1"/>
                </a:solidFill>
                <a:latin typeface="Times" pitchFamily="2" charset="0"/>
                <a:ea typeface="ＭＳ Ｐゴシック" panose="020B0600070205080204" pitchFamily="34" charset="-128"/>
              </a:defRPr>
            </a:lvl4pPr>
            <a:lvl5pPr marL="2057400" indent="-228600">
              <a:spcBef>
                <a:spcPct val="20000"/>
              </a:spcBef>
              <a:buChar char="»"/>
              <a:defRPr>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800" b="1">
                <a:solidFill>
                  <a:srgbClr val="000000"/>
                </a:solidFill>
                <a:latin typeface="Arial" panose="020B0604020202020204" pitchFamily="34" charset="0"/>
              </a:rPr>
              <a:t>50 cm aperture, F/24 (HiRISE Optical System) </a:t>
            </a:r>
          </a:p>
        </p:txBody>
      </p:sp>
      <p:pic>
        <p:nvPicPr>
          <p:cNvPr id="36887" name="Picture 81" descr="TRA_000873_1780_RGBcolor">
            <a:extLst>
              <a:ext uri="{FF2B5EF4-FFF2-40B4-BE49-F238E27FC236}">
                <a16:creationId xmlns:a16="http://schemas.microsoft.com/office/drawing/2014/main" id="{33D438C5-EA1A-3436-6FFC-2624C62E1F7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675" y="3611563"/>
            <a:ext cx="428625" cy="2630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88" name="Rectangle 82">
            <a:extLst>
              <a:ext uri="{FF2B5EF4-FFF2-40B4-BE49-F238E27FC236}">
                <a16:creationId xmlns:a16="http://schemas.microsoft.com/office/drawing/2014/main" id="{12B27592-12E9-AB21-319F-745C6847F09F}"/>
              </a:ext>
            </a:extLst>
          </p:cNvPr>
          <p:cNvSpPr>
            <a:spLocks noChangeArrowheads="1"/>
          </p:cNvSpPr>
          <p:nvPr/>
        </p:nvSpPr>
        <p:spPr bwMode="auto">
          <a:xfrm>
            <a:off x="349250" y="3241675"/>
            <a:ext cx="4651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000">
                <a:solidFill>
                  <a:schemeClr val="tx1"/>
                </a:solidFill>
                <a:latin typeface="Times" pitchFamily="2" charset="0"/>
                <a:ea typeface="ＭＳ Ｐゴシック" panose="020B0600070205080204" pitchFamily="34" charset="-128"/>
              </a:defRPr>
            </a:lvl2pPr>
            <a:lvl3pPr marL="1143000" indent="-228600">
              <a:spcBef>
                <a:spcPct val="20000"/>
              </a:spcBef>
              <a:buChar char="•"/>
              <a:defRPr>
                <a:solidFill>
                  <a:schemeClr val="tx1"/>
                </a:solidFill>
                <a:latin typeface="Times" pitchFamily="2" charset="0"/>
                <a:ea typeface="ＭＳ Ｐゴシック" panose="020B0600070205080204" pitchFamily="34" charset="-128"/>
              </a:defRPr>
            </a:lvl3pPr>
            <a:lvl4pPr marL="1600200" indent="-228600">
              <a:spcBef>
                <a:spcPct val="20000"/>
              </a:spcBef>
              <a:buChar char="–"/>
              <a:defRPr>
                <a:solidFill>
                  <a:schemeClr val="tx1"/>
                </a:solidFill>
                <a:latin typeface="Times" pitchFamily="2" charset="0"/>
                <a:ea typeface="ＭＳ Ｐゴシック" panose="020B0600070205080204" pitchFamily="34" charset="-128"/>
              </a:defRPr>
            </a:lvl4pPr>
            <a:lvl5pPr marL="2057400" indent="-228600">
              <a:spcBef>
                <a:spcPct val="20000"/>
              </a:spcBef>
              <a:buChar char="»"/>
              <a:defRPr>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9pPr>
          </a:lstStyle>
          <a:p>
            <a:pPr eaLnBrk="1" hangingPunct="1">
              <a:spcBef>
                <a:spcPct val="0"/>
              </a:spcBef>
              <a:buFontTx/>
              <a:buNone/>
            </a:pPr>
            <a:r>
              <a:rPr lang="en-US" altLang="en-US" sz="600">
                <a:solidFill>
                  <a:srgbClr val="000000"/>
                </a:solidFill>
                <a:latin typeface="Arial" panose="020B0604020202020204" pitchFamily="34" charset="0"/>
              </a:rPr>
              <a:t>Color Swath Width</a:t>
            </a:r>
          </a:p>
        </p:txBody>
      </p:sp>
      <p:sp>
        <p:nvSpPr>
          <p:cNvPr id="36889" name="Line 83">
            <a:extLst>
              <a:ext uri="{FF2B5EF4-FFF2-40B4-BE49-F238E27FC236}">
                <a16:creationId xmlns:a16="http://schemas.microsoft.com/office/drawing/2014/main" id="{893B0A08-0E99-D0A1-F823-9BD58825F4C0}"/>
              </a:ext>
            </a:extLst>
          </p:cNvPr>
          <p:cNvSpPr>
            <a:spLocks noChangeShapeType="1"/>
          </p:cNvSpPr>
          <p:nvPr/>
        </p:nvSpPr>
        <p:spPr bwMode="auto">
          <a:xfrm>
            <a:off x="323850" y="3582988"/>
            <a:ext cx="425450" cy="0"/>
          </a:xfrm>
          <a:prstGeom prst="line">
            <a:avLst/>
          </a:prstGeom>
          <a:noFill/>
          <a:ln w="9525">
            <a:solidFill>
              <a:schemeClr val="tx1"/>
            </a:solidFill>
            <a:round/>
            <a:headEnd type="triangle" w="sm" len="lg"/>
            <a:tailEnd type="triangle" w="sm" len="lg"/>
          </a:ln>
          <a:extLst>
            <a:ext uri="{909E8E84-426E-40DD-AFC4-6F175D3DCCD1}">
              <a14:hiddenFill xmlns:a14="http://schemas.microsoft.com/office/drawing/2010/main">
                <a:noFill/>
              </a14:hiddenFill>
            </a:ext>
          </a:extLst>
        </p:spPr>
        <p:txBody>
          <a:bodyPr/>
          <a:lstStyle/>
          <a:p>
            <a:endParaRPr lang="en-US"/>
          </a:p>
        </p:txBody>
      </p:sp>
      <p:sp>
        <p:nvSpPr>
          <p:cNvPr id="36890" name="Line 84">
            <a:extLst>
              <a:ext uri="{FF2B5EF4-FFF2-40B4-BE49-F238E27FC236}">
                <a16:creationId xmlns:a16="http://schemas.microsoft.com/office/drawing/2014/main" id="{3EF7EF80-1EF8-04E0-F289-61D27071CADC}"/>
              </a:ext>
            </a:extLst>
          </p:cNvPr>
          <p:cNvSpPr>
            <a:spLocks noChangeShapeType="1"/>
          </p:cNvSpPr>
          <p:nvPr/>
        </p:nvSpPr>
        <p:spPr bwMode="auto">
          <a:xfrm flipH="1" flipV="1">
            <a:off x="784225" y="3602038"/>
            <a:ext cx="3175" cy="2649537"/>
          </a:xfrm>
          <a:prstGeom prst="line">
            <a:avLst/>
          </a:prstGeom>
          <a:noFill/>
          <a:ln w="9525">
            <a:solidFill>
              <a:schemeClr val="tx1"/>
            </a:solidFill>
            <a:round/>
            <a:headEnd type="triangle" w="sm" len="lg"/>
            <a:tailEnd type="triangle" w="sm" len="lg"/>
          </a:ln>
          <a:extLst>
            <a:ext uri="{909E8E84-426E-40DD-AFC4-6F175D3DCCD1}">
              <a14:hiddenFill xmlns:a14="http://schemas.microsoft.com/office/drawing/2010/main">
                <a:noFill/>
              </a14:hiddenFill>
            </a:ext>
          </a:extLst>
        </p:spPr>
        <p:txBody>
          <a:bodyPr/>
          <a:lstStyle/>
          <a:p>
            <a:endParaRPr lang="en-US"/>
          </a:p>
        </p:txBody>
      </p:sp>
      <p:sp>
        <p:nvSpPr>
          <p:cNvPr id="36891" name="Rectangle 85">
            <a:extLst>
              <a:ext uri="{FF2B5EF4-FFF2-40B4-BE49-F238E27FC236}">
                <a16:creationId xmlns:a16="http://schemas.microsoft.com/office/drawing/2014/main" id="{21FB1EFF-58FC-A2CE-491D-0980C047F8EE}"/>
              </a:ext>
            </a:extLst>
          </p:cNvPr>
          <p:cNvSpPr>
            <a:spLocks noChangeArrowheads="1"/>
          </p:cNvSpPr>
          <p:nvPr/>
        </p:nvSpPr>
        <p:spPr bwMode="auto">
          <a:xfrm>
            <a:off x="731838" y="4462463"/>
            <a:ext cx="4635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000">
                <a:solidFill>
                  <a:schemeClr val="tx1"/>
                </a:solidFill>
                <a:latin typeface="Times" pitchFamily="2" charset="0"/>
                <a:ea typeface="ＭＳ Ｐゴシック" panose="020B0600070205080204" pitchFamily="34" charset="-128"/>
              </a:defRPr>
            </a:lvl2pPr>
            <a:lvl3pPr marL="1143000" indent="-228600">
              <a:spcBef>
                <a:spcPct val="20000"/>
              </a:spcBef>
              <a:buChar char="•"/>
              <a:defRPr>
                <a:solidFill>
                  <a:schemeClr val="tx1"/>
                </a:solidFill>
                <a:latin typeface="Times" pitchFamily="2" charset="0"/>
                <a:ea typeface="ＭＳ Ｐゴシック" panose="020B0600070205080204" pitchFamily="34" charset="-128"/>
              </a:defRPr>
            </a:lvl3pPr>
            <a:lvl4pPr marL="1600200" indent="-228600">
              <a:spcBef>
                <a:spcPct val="20000"/>
              </a:spcBef>
              <a:buChar char="–"/>
              <a:defRPr>
                <a:solidFill>
                  <a:schemeClr val="tx1"/>
                </a:solidFill>
                <a:latin typeface="Times" pitchFamily="2" charset="0"/>
                <a:ea typeface="ＭＳ Ｐゴシック" panose="020B0600070205080204" pitchFamily="34" charset="-128"/>
              </a:defRPr>
            </a:lvl4pPr>
            <a:lvl5pPr marL="2057400" indent="-228600">
              <a:spcBef>
                <a:spcPct val="20000"/>
              </a:spcBef>
              <a:buChar char="»"/>
              <a:defRPr>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9pPr>
          </a:lstStyle>
          <a:p>
            <a:pPr eaLnBrk="1" hangingPunct="1">
              <a:spcBef>
                <a:spcPct val="0"/>
              </a:spcBef>
              <a:buFontTx/>
              <a:buNone/>
            </a:pPr>
            <a:r>
              <a:rPr lang="en-US" altLang="en-US" sz="600">
                <a:solidFill>
                  <a:srgbClr val="000000"/>
                </a:solidFill>
                <a:latin typeface="Arial" panose="020B0604020202020204" pitchFamily="34" charset="0"/>
              </a:rPr>
              <a:t>Image Length</a:t>
            </a:r>
          </a:p>
        </p:txBody>
      </p:sp>
      <p:sp>
        <p:nvSpPr>
          <p:cNvPr id="36892" name="Rectangle 86">
            <a:extLst>
              <a:ext uri="{FF2B5EF4-FFF2-40B4-BE49-F238E27FC236}">
                <a16:creationId xmlns:a16="http://schemas.microsoft.com/office/drawing/2014/main" id="{208E9B1B-E7B9-5CCD-5F65-6A30BB757AB5}"/>
              </a:ext>
            </a:extLst>
          </p:cNvPr>
          <p:cNvSpPr>
            <a:spLocks noChangeArrowheads="1"/>
          </p:cNvSpPr>
          <p:nvPr/>
        </p:nvSpPr>
        <p:spPr bwMode="auto">
          <a:xfrm>
            <a:off x="193675" y="6291263"/>
            <a:ext cx="9969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000">
                <a:solidFill>
                  <a:schemeClr val="tx1"/>
                </a:solidFill>
                <a:latin typeface="Times" pitchFamily="2" charset="0"/>
                <a:ea typeface="ＭＳ Ｐゴシック" panose="020B0600070205080204" pitchFamily="34" charset="-128"/>
              </a:defRPr>
            </a:lvl2pPr>
            <a:lvl3pPr marL="1143000" indent="-228600">
              <a:spcBef>
                <a:spcPct val="20000"/>
              </a:spcBef>
              <a:buChar char="•"/>
              <a:defRPr>
                <a:solidFill>
                  <a:schemeClr val="tx1"/>
                </a:solidFill>
                <a:latin typeface="Times" pitchFamily="2" charset="0"/>
                <a:ea typeface="ＭＳ Ｐゴシック" panose="020B0600070205080204" pitchFamily="34" charset="-128"/>
              </a:defRPr>
            </a:lvl3pPr>
            <a:lvl4pPr marL="1600200" indent="-228600">
              <a:spcBef>
                <a:spcPct val="20000"/>
              </a:spcBef>
              <a:buChar char="–"/>
              <a:defRPr>
                <a:solidFill>
                  <a:schemeClr val="tx1"/>
                </a:solidFill>
                <a:latin typeface="Times" pitchFamily="2" charset="0"/>
                <a:ea typeface="ＭＳ Ｐゴシック" panose="020B0600070205080204" pitchFamily="34" charset="-128"/>
              </a:defRPr>
            </a:lvl4pPr>
            <a:lvl5pPr marL="2057400" indent="-228600">
              <a:spcBef>
                <a:spcPct val="20000"/>
              </a:spcBef>
              <a:buChar char="»"/>
              <a:defRPr>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9pPr>
          </a:lstStyle>
          <a:p>
            <a:pPr eaLnBrk="1" hangingPunct="1">
              <a:spcBef>
                <a:spcPct val="0"/>
              </a:spcBef>
              <a:buFontTx/>
              <a:buNone/>
            </a:pPr>
            <a:r>
              <a:rPr lang="en-US" altLang="en-US" sz="800" b="1">
                <a:solidFill>
                  <a:srgbClr val="0066FF"/>
                </a:solidFill>
                <a:latin typeface="Arial" panose="020B0604020202020204" pitchFamily="34" charset="0"/>
              </a:rPr>
              <a:t>Sub-satellite (nadir)  velocity</a:t>
            </a:r>
          </a:p>
        </p:txBody>
      </p:sp>
      <p:sp>
        <p:nvSpPr>
          <p:cNvPr id="36893" name="Line 87">
            <a:extLst>
              <a:ext uri="{FF2B5EF4-FFF2-40B4-BE49-F238E27FC236}">
                <a16:creationId xmlns:a16="http://schemas.microsoft.com/office/drawing/2014/main" id="{F89AB132-EC3B-1662-D4AF-6EBE32CA3C07}"/>
              </a:ext>
            </a:extLst>
          </p:cNvPr>
          <p:cNvSpPr>
            <a:spLocks noChangeShapeType="1"/>
          </p:cNvSpPr>
          <p:nvPr/>
        </p:nvSpPr>
        <p:spPr bwMode="auto">
          <a:xfrm flipV="1">
            <a:off x="544513" y="5883275"/>
            <a:ext cx="1587" cy="396875"/>
          </a:xfrm>
          <a:prstGeom prst="line">
            <a:avLst/>
          </a:prstGeom>
          <a:noFill/>
          <a:ln w="28575">
            <a:solidFill>
              <a:srgbClr val="FF0000"/>
            </a:solidFill>
            <a:round/>
            <a:headEnd type="none" w="sm" len="sm"/>
            <a:tailEnd type="triangle" w="sm" len="lg"/>
          </a:ln>
          <a:extLst>
            <a:ext uri="{909E8E84-426E-40DD-AFC4-6F175D3DCCD1}">
              <a14:hiddenFill xmlns:a14="http://schemas.microsoft.com/office/drawing/2010/main">
                <a:noFill/>
              </a14:hiddenFill>
            </a:ext>
          </a:extLst>
        </p:spPr>
        <p:txBody>
          <a:bodyPr wrap="none" anchor="ctr"/>
          <a:lstStyle/>
          <a:p>
            <a:endParaRPr lang="en-US"/>
          </a:p>
        </p:txBody>
      </p:sp>
      <p:sp>
        <p:nvSpPr>
          <p:cNvPr id="36894" name="Rectangle 88">
            <a:extLst>
              <a:ext uri="{FF2B5EF4-FFF2-40B4-BE49-F238E27FC236}">
                <a16:creationId xmlns:a16="http://schemas.microsoft.com/office/drawing/2014/main" id="{6215B160-A909-BC01-D2C9-17EC739EF5D8}"/>
              </a:ext>
            </a:extLst>
          </p:cNvPr>
          <p:cNvSpPr>
            <a:spLocks noChangeArrowheads="1"/>
          </p:cNvSpPr>
          <p:nvPr/>
        </p:nvSpPr>
        <p:spPr bwMode="auto">
          <a:xfrm>
            <a:off x="1752600" y="152400"/>
            <a:ext cx="583723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019175">
              <a:spcBef>
                <a:spcPct val="20000"/>
              </a:spcBef>
              <a:buChar char="•"/>
              <a:defRPr sz="2400">
                <a:solidFill>
                  <a:schemeClr val="tx1"/>
                </a:solidFill>
                <a:latin typeface="Times" pitchFamily="2" charset="0"/>
                <a:ea typeface="ＭＳ Ｐゴシック" panose="020B0600070205080204" pitchFamily="34" charset="-128"/>
              </a:defRPr>
            </a:lvl1pPr>
            <a:lvl2pPr marL="37931725" indent="-37474525" defTabSz="1019175">
              <a:spcBef>
                <a:spcPct val="20000"/>
              </a:spcBef>
              <a:buChar char="–"/>
              <a:defRPr sz="2000">
                <a:solidFill>
                  <a:schemeClr val="tx1"/>
                </a:solidFill>
                <a:latin typeface="Times" pitchFamily="2" charset="0"/>
                <a:ea typeface="ＭＳ Ｐゴシック" panose="020B0600070205080204" pitchFamily="34" charset="-128"/>
              </a:defRPr>
            </a:lvl2pPr>
            <a:lvl3pPr marL="1143000" indent="-228600" defTabSz="1019175">
              <a:spcBef>
                <a:spcPct val="20000"/>
              </a:spcBef>
              <a:buChar char="•"/>
              <a:defRPr>
                <a:solidFill>
                  <a:schemeClr val="tx1"/>
                </a:solidFill>
                <a:latin typeface="Times" pitchFamily="2" charset="0"/>
                <a:ea typeface="ＭＳ Ｐゴシック" panose="020B0600070205080204" pitchFamily="34" charset="-128"/>
              </a:defRPr>
            </a:lvl3pPr>
            <a:lvl4pPr marL="1600200" indent="-228600" defTabSz="1019175">
              <a:spcBef>
                <a:spcPct val="20000"/>
              </a:spcBef>
              <a:buChar char="–"/>
              <a:defRPr>
                <a:solidFill>
                  <a:schemeClr val="tx1"/>
                </a:solidFill>
                <a:latin typeface="Times" pitchFamily="2" charset="0"/>
                <a:ea typeface="ＭＳ Ｐゴシック" panose="020B0600070205080204" pitchFamily="34" charset="-128"/>
              </a:defRPr>
            </a:lvl4pPr>
            <a:lvl5pPr marL="2057400" indent="-228600" defTabSz="1019175">
              <a:spcBef>
                <a:spcPct val="20000"/>
              </a:spcBef>
              <a:buChar char="»"/>
              <a:defRPr>
                <a:solidFill>
                  <a:schemeClr val="tx1"/>
                </a:solidFill>
                <a:latin typeface="Times" pitchFamily="2" charset="0"/>
                <a:ea typeface="ＭＳ Ｐゴシック" panose="020B0600070205080204" pitchFamily="34" charset="-128"/>
              </a:defRPr>
            </a:lvl5pPr>
            <a:lvl6pPr marL="2514600" indent="-228600" defTabSz="1019175"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6pPr>
            <a:lvl7pPr marL="2971800" indent="-228600" defTabSz="1019175"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7pPr>
            <a:lvl8pPr marL="3429000" indent="-228600" defTabSz="1019175"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8pPr>
            <a:lvl9pPr marL="3886200" indent="-228600" defTabSz="1019175"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9pPr>
          </a:lstStyle>
          <a:p>
            <a:pPr algn="ctr" eaLnBrk="1" hangingPunct="1">
              <a:spcBef>
                <a:spcPct val="0"/>
              </a:spcBef>
              <a:buFontTx/>
              <a:buNone/>
            </a:pPr>
            <a:r>
              <a:rPr lang="en-US" altLang="en-US" sz="2800" b="1">
                <a:latin typeface="Arial" panose="020B0604020202020204" pitchFamily="34" charset="0"/>
              </a:rPr>
              <a:t>HiRISE  “Pushbroom” Imaging</a:t>
            </a:r>
            <a:endParaRPr lang="en-US" altLang="en-US" sz="2000" b="1">
              <a:latin typeface="Arial" panose="020B0604020202020204" pitchFamily="34" charset="0"/>
            </a:endParaRPr>
          </a:p>
        </p:txBody>
      </p:sp>
      <p:pic>
        <p:nvPicPr>
          <p:cNvPr id="36895" name="Picture 89">
            <a:extLst>
              <a:ext uri="{FF2B5EF4-FFF2-40B4-BE49-F238E27FC236}">
                <a16:creationId xmlns:a16="http://schemas.microsoft.com/office/drawing/2014/main" id="{B74311AC-CC79-719C-534C-7F26B7BA43B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22900" y="4067175"/>
            <a:ext cx="37592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96" name="Text Box 90">
            <a:extLst>
              <a:ext uri="{FF2B5EF4-FFF2-40B4-BE49-F238E27FC236}">
                <a16:creationId xmlns:a16="http://schemas.microsoft.com/office/drawing/2014/main" id="{C52177DF-E884-9090-623D-F9B35AB68DCA}"/>
              </a:ext>
            </a:extLst>
          </p:cNvPr>
          <p:cNvSpPr txBox="1">
            <a:spLocks noChangeArrowheads="1"/>
          </p:cNvSpPr>
          <p:nvPr/>
        </p:nvSpPr>
        <p:spPr bwMode="auto">
          <a:xfrm>
            <a:off x="228600" y="685800"/>
            <a:ext cx="4419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000">
                <a:solidFill>
                  <a:schemeClr val="tx1"/>
                </a:solidFill>
                <a:latin typeface="Times" pitchFamily="2" charset="0"/>
                <a:ea typeface="ＭＳ Ｐゴシック" panose="020B0600070205080204" pitchFamily="34" charset="-128"/>
              </a:defRPr>
            </a:lvl2pPr>
            <a:lvl3pPr marL="1143000" indent="-228600">
              <a:spcBef>
                <a:spcPct val="20000"/>
              </a:spcBef>
              <a:buChar char="•"/>
              <a:defRPr>
                <a:solidFill>
                  <a:schemeClr val="tx1"/>
                </a:solidFill>
                <a:latin typeface="Times" pitchFamily="2" charset="0"/>
                <a:ea typeface="ＭＳ Ｐゴシック" panose="020B0600070205080204" pitchFamily="34" charset="-128"/>
              </a:defRPr>
            </a:lvl3pPr>
            <a:lvl4pPr marL="1600200" indent="-228600">
              <a:spcBef>
                <a:spcPct val="20000"/>
              </a:spcBef>
              <a:buChar char="–"/>
              <a:defRPr>
                <a:solidFill>
                  <a:schemeClr val="tx1"/>
                </a:solidFill>
                <a:latin typeface="Times" pitchFamily="2" charset="0"/>
                <a:ea typeface="ＭＳ Ｐゴシック" panose="020B0600070205080204" pitchFamily="34" charset="-128"/>
              </a:defRPr>
            </a:lvl4pPr>
            <a:lvl5pPr marL="2057400" indent="-228600">
              <a:spcBef>
                <a:spcPct val="20000"/>
              </a:spcBef>
              <a:buChar char="»"/>
              <a:defRPr>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9pPr>
          </a:lstStyle>
          <a:p>
            <a:pPr>
              <a:spcBef>
                <a:spcPct val="50000"/>
              </a:spcBef>
              <a:buFontTx/>
              <a:buNone/>
            </a:pPr>
            <a:r>
              <a:rPr lang="en-US" altLang="en-US" sz="1800">
                <a:latin typeface="Arial" panose="020B0604020202020204" pitchFamily="34" charset="0"/>
              </a:rPr>
              <a:t>High resolution Imaging Science Experiment, Alfred McEwen, PI</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Title 1">
            <a:extLst>
              <a:ext uri="{FF2B5EF4-FFF2-40B4-BE49-F238E27FC236}">
                <a16:creationId xmlns:a16="http://schemas.microsoft.com/office/drawing/2014/main" id="{51AC4EE3-7D1C-CCDE-87C5-B8EF364C0E35}"/>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7170" name="Content Placeholder 3" descr="t.tiff">
            <a:extLst>
              <a:ext uri="{FF2B5EF4-FFF2-40B4-BE49-F238E27FC236}">
                <a16:creationId xmlns:a16="http://schemas.microsoft.com/office/drawing/2014/main" id="{99AF5C71-7A87-9D32-C026-CAB8998D1BA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15210" b="-15210"/>
          <a:stretch>
            <a:fillRect/>
          </a:stretch>
        </p:blipFill>
        <p:spPr>
          <a:xfrm>
            <a:off x="258763" y="676275"/>
            <a:ext cx="8783637" cy="6029325"/>
          </a:xfr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a:extLst>
              <a:ext uri="{FF2B5EF4-FFF2-40B4-BE49-F238E27FC236}">
                <a16:creationId xmlns:a16="http://schemas.microsoft.com/office/drawing/2014/main" id="{E1E29A32-D022-22E6-30C8-B9B88D935F60}"/>
              </a:ext>
            </a:extLst>
          </p:cNvPr>
          <p:cNvSpPr>
            <a:spLocks noGrp="1" noChangeArrowheads="1"/>
          </p:cNvSpPr>
          <p:nvPr>
            <p:ph type="title"/>
          </p:nvPr>
        </p:nvSpPr>
        <p:spPr>
          <a:xfrm>
            <a:off x="4056063" y="195263"/>
            <a:ext cx="4292600" cy="1600200"/>
          </a:xfrm>
        </p:spPr>
        <p:txBody>
          <a:bodyPr/>
          <a:lstStyle/>
          <a:p>
            <a:r>
              <a:rPr lang="en-US" altLang="en-US">
                <a:ea typeface="ＭＳ Ｐゴシック" panose="020B0600070205080204" pitchFamily="34" charset="-128"/>
              </a:rPr>
              <a:t>HiRISE Images with color stripe and full-res sample</a:t>
            </a:r>
          </a:p>
        </p:txBody>
      </p:sp>
      <p:pic>
        <p:nvPicPr>
          <p:cNvPr id="38914" name="Picture 3" descr="ESP_023674_1590_MIRB.abrowse-4x.jpg">
            <a:extLst>
              <a:ext uri="{FF2B5EF4-FFF2-40B4-BE49-F238E27FC236}">
                <a16:creationId xmlns:a16="http://schemas.microsoft.com/office/drawing/2014/main" id="{5E06F753-4330-2649-AE08-CC42B6F9DCC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5210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5" name="Picture 4" descr="samp.jpg">
            <a:extLst>
              <a:ext uri="{FF2B5EF4-FFF2-40B4-BE49-F238E27FC236}">
                <a16:creationId xmlns:a16="http://schemas.microsoft.com/office/drawing/2014/main" id="{74C3C5A8-389B-B880-C93D-88914F35629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43338" y="2386013"/>
            <a:ext cx="5064125" cy="435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6" name="Rectangle 5">
            <a:extLst>
              <a:ext uri="{FF2B5EF4-FFF2-40B4-BE49-F238E27FC236}">
                <a16:creationId xmlns:a16="http://schemas.microsoft.com/office/drawing/2014/main" id="{6F81BC84-4F08-4516-A1A7-1D184EDC86E5}"/>
              </a:ext>
            </a:extLst>
          </p:cNvPr>
          <p:cNvSpPr>
            <a:spLocks noChangeArrowheads="1"/>
          </p:cNvSpPr>
          <p:nvPr/>
        </p:nvSpPr>
        <p:spPr bwMode="auto">
          <a:xfrm>
            <a:off x="1828800" y="3700463"/>
            <a:ext cx="152400" cy="127000"/>
          </a:xfrm>
          <a:prstGeom prst="rect">
            <a:avLst/>
          </a:prstGeom>
          <a:solidFill>
            <a:schemeClr val="accent1">
              <a:alpha val="5098"/>
            </a:schemeClr>
          </a:solidFill>
          <a:ln w="34925">
            <a:solidFill>
              <a:srgbClr val="FF0000"/>
            </a:solidFill>
            <a:round/>
            <a:headEnd/>
            <a:tailEnd/>
          </a:ln>
        </p:spPr>
        <p:txBody>
          <a:bodyPr/>
          <a:lstStyle>
            <a:lvl1pPr>
              <a:spcBef>
                <a:spcPct val="20000"/>
              </a:spcBef>
              <a:buChar char="•"/>
              <a:defRPr sz="24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000">
                <a:solidFill>
                  <a:schemeClr val="tx1"/>
                </a:solidFill>
                <a:latin typeface="Times" pitchFamily="2" charset="0"/>
                <a:ea typeface="ＭＳ Ｐゴシック" panose="020B0600070205080204" pitchFamily="34" charset="-128"/>
              </a:defRPr>
            </a:lvl2pPr>
            <a:lvl3pPr marL="1143000" indent="-228600">
              <a:spcBef>
                <a:spcPct val="20000"/>
              </a:spcBef>
              <a:buChar char="•"/>
              <a:defRPr>
                <a:solidFill>
                  <a:schemeClr val="tx1"/>
                </a:solidFill>
                <a:latin typeface="Times" pitchFamily="2" charset="0"/>
                <a:ea typeface="ＭＳ Ｐゴシック" panose="020B0600070205080204" pitchFamily="34" charset="-128"/>
              </a:defRPr>
            </a:lvl3pPr>
            <a:lvl4pPr marL="1600200" indent="-228600">
              <a:spcBef>
                <a:spcPct val="20000"/>
              </a:spcBef>
              <a:buChar char="–"/>
              <a:defRPr>
                <a:solidFill>
                  <a:schemeClr val="tx1"/>
                </a:solidFill>
                <a:latin typeface="Times" pitchFamily="2" charset="0"/>
                <a:ea typeface="ＭＳ Ｐゴシック" panose="020B0600070205080204" pitchFamily="34" charset="-128"/>
              </a:defRPr>
            </a:lvl4pPr>
            <a:lvl5pPr marL="2057400" indent="-228600">
              <a:spcBef>
                <a:spcPct val="20000"/>
              </a:spcBef>
              <a:buChar char="»"/>
              <a:defRPr>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9pPr>
          </a:lstStyle>
          <a:p>
            <a:pPr algn="ctr">
              <a:spcBef>
                <a:spcPct val="0"/>
              </a:spcBef>
              <a:buFontTx/>
              <a:buNone/>
            </a:pPr>
            <a:endParaRPr lang="en-US" altLang="en-US"/>
          </a:p>
        </p:txBody>
      </p:sp>
      <p:cxnSp>
        <p:nvCxnSpPr>
          <p:cNvPr id="38917" name="Straight Connector 7">
            <a:extLst>
              <a:ext uri="{FF2B5EF4-FFF2-40B4-BE49-F238E27FC236}">
                <a16:creationId xmlns:a16="http://schemas.microsoft.com/office/drawing/2014/main" id="{3C0B0033-26FF-C3F5-3477-52CA62727A46}"/>
              </a:ext>
            </a:extLst>
          </p:cNvPr>
          <p:cNvCxnSpPr>
            <a:cxnSpLocks noChangeShapeType="1"/>
            <a:stCxn id="38916" idx="1"/>
          </p:cNvCxnSpPr>
          <p:nvPr/>
        </p:nvCxnSpPr>
        <p:spPr bwMode="auto">
          <a:xfrm rot="10800000" flipH="1" flipV="1">
            <a:off x="1828800" y="3763963"/>
            <a:ext cx="2014538" cy="2949575"/>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cxn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a:extLst>
              <a:ext uri="{FF2B5EF4-FFF2-40B4-BE49-F238E27FC236}">
                <a16:creationId xmlns:a16="http://schemas.microsoft.com/office/drawing/2014/main" id="{828516CD-18ED-AF20-EADB-C1F22A09470D}"/>
              </a:ext>
            </a:extLst>
          </p:cNvPr>
          <p:cNvSpPr>
            <a:spLocks noGrp="1" noChangeArrowheads="1"/>
          </p:cNvSpPr>
          <p:nvPr>
            <p:ph type="title"/>
          </p:nvPr>
        </p:nvSpPr>
        <p:spPr/>
        <p:txBody>
          <a:bodyPr/>
          <a:lstStyle/>
          <a:p>
            <a:r>
              <a:rPr lang="en-US" altLang="en-US" b="1">
                <a:ea typeface="ＭＳ Ｐゴシック" panose="020B0600070205080204" pitchFamily="34" charset="-128"/>
              </a:rPr>
              <a:t>Stereo Data Acquisition on different orbits</a:t>
            </a:r>
            <a:endParaRPr lang="en-US" altLang="en-US">
              <a:ea typeface="ＭＳ Ｐゴシック" panose="020B0600070205080204" pitchFamily="34" charset="-128"/>
            </a:endParaRPr>
          </a:p>
        </p:txBody>
      </p:sp>
      <p:sp>
        <p:nvSpPr>
          <p:cNvPr id="39938" name="Rectangle 3">
            <a:extLst>
              <a:ext uri="{FF2B5EF4-FFF2-40B4-BE49-F238E27FC236}">
                <a16:creationId xmlns:a16="http://schemas.microsoft.com/office/drawing/2014/main" id="{F812E821-D3B3-DD5D-86F8-8E10A90BDB30}"/>
              </a:ext>
            </a:extLst>
          </p:cNvPr>
          <p:cNvSpPr>
            <a:spLocks noGrp="1" noChangeArrowheads="1"/>
          </p:cNvSpPr>
          <p:nvPr>
            <p:ph type="body" sz="half" idx="1"/>
          </p:nvPr>
        </p:nvSpPr>
        <p:spPr>
          <a:xfrm>
            <a:off x="152400" y="750888"/>
            <a:ext cx="4191000" cy="1447800"/>
          </a:xfrm>
          <a:solidFill>
            <a:schemeClr val="hlink"/>
          </a:solidFill>
        </p:spPr>
        <p:txBody>
          <a:bodyPr/>
          <a:lstStyle/>
          <a:p>
            <a:r>
              <a:rPr lang="en-US" altLang="en-US" sz="1400" b="1">
                <a:ea typeface="ＭＳ Ｐゴシック" panose="020B0600070205080204" pitchFamily="34" charset="-128"/>
              </a:rPr>
              <a:t>Acquire ~1000 stereo pairs in 2 years</a:t>
            </a:r>
          </a:p>
          <a:p>
            <a:r>
              <a:rPr lang="en-US" altLang="en-US" sz="1400" b="1">
                <a:ea typeface="ＭＳ Ｐゴシック" panose="020B0600070205080204" pitchFamily="34" charset="-128"/>
              </a:rPr>
              <a:t>Digital Elevation Model (DEM) resolution ~1 m</a:t>
            </a:r>
          </a:p>
          <a:p>
            <a:r>
              <a:rPr lang="en-US" altLang="en-US" sz="1400" b="1">
                <a:ea typeface="ＭＳ Ｐゴシック" panose="020B0600070205080204" pitchFamily="34" charset="-128"/>
              </a:rPr>
              <a:t>Require </a:t>
            </a:r>
            <a:r>
              <a:rPr lang="en-US" altLang="en-US" sz="1400" b="1">
                <a:latin typeface="Symbol" pitchFamily="2" charset="2"/>
                <a:ea typeface="ＭＳ Ｐゴシック" panose="020B0600070205080204" pitchFamily="34" charset="-128"/>
              </a:rPr>
              <a:t>q</a:t>
            </a:r>
            <a:r>
              <a:rPr lang="en-US" altLang="en-US" sz="1400" b="1" baseline="-25000">
                <a:ea typeface="ＭＳ Ｐゴシック" panose="020B0600070205080204" pitchFamily="34" charset="-128"/>
              </a:rPr>
              <a:t>1</a:t>
            </a:r>
            <a:r>
              <a:rPr lang="en-US" altLang="en-US" sz="1400" b="1">
                <a:ea typeface="ＭＳ Ｐゴシック" panose="020B0600070205080204" pitchFamily="34" charset="-128"/>
              </a:rPr>
              <a:t>+</a:t>
            </a:r>
            <a:r>
              <a:rPr lang="en-US" altLang="en-US" sz="1400" b="1">
                <a:latin typeface="Symbol" pitchFamily="2" charset="2"/>
                <a:ea typeface="ＭＳ Ｐゴシック" panose="020B0600070205080204" pitchFamily="34" charset="-128"/>
              </a:rPr>
              <a:t>q</a:t>
            </a:r>
            <a:r>
              <a:rPr lang="en-US" altLang="en-US" sz="1400" b="1" baseline="-25000">
                <a:ea typeface="ＭＳ Ｐゴシック" panose="020B0600070205080204" pitchFamily="34" charset="-128"/>
              </a:rPr>
              <a:t>2</a:t>
            </a:r>
            <a:r>
              <a:rPr lang="en-US" altLang="en-US" sz="1400" b="1">
                <a:ea typeface="ＭＳ Ｐゴシック" panose="020B0600070205080204" pitchFamily="34" charset="-128"/>
              </a:rPr>
              <a:t> &gt;15° for 0.2 m vertical precision</a:t>
            </a:r>
          </a:p>
        </p:txBody>
      </p:sp>
      <p:pic>
        <p:nvPicPr>
          <p:cNvPr id="39939" name="Picture 4">
            <a:extLst>
              <a:ext uri="{FF2B5EF4-FFF2-40B4-BE49-F238E27FC236}">
                <a16:creationId xmlns:a16="http://schemas.microsoft.com/office/drawing/2014/main" id="{6B11F04A-2921-B040-42E9-47A501CE4D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2838" y="914400"/>
            <a:ext cx="4022725"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0" name="Text Box 5">
            <a:extLst>
              <a:ext uri="{FF2B5EF4-FFF2-40B4-BE49-F238E27FC236}">
                <a16:creationId xmlns:a16="http://schemas.microsoft.com/office/drawing/2014/main" id="{2F459895-D5AB-DAD4-8AE2-E45D8E420545}"/>
              </a:ext>
            </a:extLst>
          </p:cNvPr>
          <p:cNvSpPr txBox="1">
            <a:spLocks noChangeArrowheads="1"/>
          </p:cNvSpPr>
          <p:nvPr/>
        </p:nvSpPr>
        <p:spPr bwMode="auto">
          <a:xfrm>
            <a:off x="4210050" y="6129338"/>
            <a:ext cx="35052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000">
                <a:solidFill>
                  <a:schemeClr val="tx1"/>
                </a:solidFill>
                <a:latin typeface="Times" pitchFamily="2" charset="0"/>
                <a:ea typeface="ＭＳ Ｐゴシック" panose="020B0600070205080204" pitchFamily="34" charset="-128"/>
              </a:defRPr>
            </a:lvl2pPr>
            <a:lvl3pPr marL="1143000" indent="-228600">
              <a:spcBef>
                <a:spcPct val="20000"/>
              </a:spcBef>
              <a:buChar char="•"/>
              <a:defRPr>
                <a:solidFill>
                  <a:schemeClr val="tx1"/>
                </a:solidFill>
                <a:latin typeface="Times" pitchFamily="2" charset="0"/>
                <a:ea typeface="ＭＳ Ｐゴシック" panose="020B0600070205080204" pitchFamily="34" charset="-128"/>
              </a:defRPr>
            </a:lvl3pPr>
            <a:lvl4pPr marL="1600200" indent="-228600">
              <a:spcBef>
                <a:spcPct val="20000"/>
              </a:spcBef>
              <a:buChar char="–"/>
              <a:defRPr>
                <a:solidFill>
                  <a:schemeClr val="tx1"/>
                </a:solidFill>
                <a:latin typeface="Times" pitchFamily="2" charset="0"/>
                <a:ea typeface="ＭＳ Ｐゴシック" panose="020B0600070205080204" pitchFamily="34" charset="-128"/>
              </a:defRPr>
            </a:lvl4pPr>
            <a:lvl5pPr marL="2057400" indent="-228600">
              <a:spcBef>
                <a:spcPct val="20000"/>
              </a:spcBef>
              <a:buChar char="»"/>
              <a:defRPr>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9pPr>
          </a:lstStyle>
          <a:p>
            <a:pPr eaLnBrk="1" hangingPunct="1">
              <a:spcBef>
                <a:spcPct val="50000"/>
              </a:spcBef>
              <a:buFontTx/>
              <a:buNone/>
            </a:pPr>
            <a:r>
              <a:rPr lang="en-US" altLang="en-US" sz="1600">
                <a:latin typeface="Times New Roman" panose="02020603050405020304" pitchFamily="18" charset="0"/>
              </a:rPr>
              <a:t>Left: DEM of part of Columbia Hills (Kirk et al., 2008)</a:t>
            </a:r>
          </a:p>
        </p:txBody>
      </p:sp>
      <p:pic>
        <p:nvPicPr>
          <p:cNvPr id="39941" name="Picture 6" descr="ColumbiaHills">
            <a:extLst>
              <a:ext uri="{FF2B5EF4-FFF2-40B4-BE49-F238E27FC236}">
                <a16:creationId xmlns:a16="http://schemas.microsoft.com/office/drawing/2014/main" id="{5BEA70B4-CEA9-5D22-E9FB-C57B122812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2438400"/>
            <a:ext cx="405765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2" name="Text Box 7">
            <a:extLst>
              <a:ext uri="{FF2B5EF4-FFF2-40B4-BE49-F238E27FC236}">
                <a16:creationId xmlns:a16="http://schemas.microsoft.com/office/drawing/2014/main" id="{2B07BBD8-80B0-8166-2DE5-1CF436C54441}"/>
              </a:ext>
            </a:extLst>
          </p:cNvPr>
          <p:cNvSpPr txBox="1">
            <a:spLocks noChangeArrowheads="1"/>
          </p:cNvSpPr>
          <p:nvPr/>
        </p:nvSpPr>
        <p:spPr bwMode="auto">
          <a:xfrm>
            <a:off x="1752600" y="2667000"/>
            <a:ext cx="14239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000">
                <a:solidFill>
                  <a:schemeClr val="tx1"/>
                </a:solidFill>
                <a:latin typeface="Times" pitchFamily="2" charset="0"/>
                <a:ea typeface="ＭＳ Ｐゴシック" panose="020B0600070205080204" pitchFamily="34" charset="-128"/>
              </a:defRPr>
            </a:lvl2pPr>
            <a:lvl3pPr marL="1143000" indent="-228600">
              <a:spcBef>
                <a:spcPct val="20000"/>
              </a:spcBef>
              <a:buChar char="•"/>
              <a:defRPr>
                <a:solidFill>
                  <a:schemeClr val="tx1"/>
                </a:solidFill>
                <a:latin typeface="Times" pitchFamily="2" charset="0"/>
                <a:ea typeface="ＭＳ Ｐゴシック" panose="020B0600070205080204" pitchFamily="34" charset="-128"/>
              </a:defRPr>
            </a:lvl3pPr>
            <a:lvl4pPr marL="1600200" indent="-228600">
              <a:spcBef>
                <a:spcPct val="20000"/>
              </a:spcBef>
              <a:buChar char="–"/>
              <a:defRPr>
                <a:solidFill>
                  <a:schemeClr val="tx1"/>
                </a:solidFill>
                <a:latin typeface="Times" pitchFamily="2" charset="0"/>
                <a:ea typeface="ＭＳ Ｐゴシック" panose="020B0600070205080204" pitchFamily="34" charset="-128"/>
              </a:defRPr>
            </a:lvl4pPr>
            <a:lvl5pPr marL="2057400" indent="-228600">
              <a:spcBef>
                <a:spcPct val="20000"/>
              </a:spcBef>
              <a:buChar char="»"/>
              <a:defRPr>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9pPr>
          </a:lstStyle>
          <a:p>
            <a:pPr>
              <a:spcBef>
                <a:spcPct val="50000"/>
              </a:spcBef>
              <a:buFontTx/>
              <a:buNone/>
            </a:pPr>
            <a:r>
              <a:rPr lang="en-US" altLang="en-US" sz="1600">
                <a:solidFill>
                  <a:schemeClr val="bg1"/>
                </a:solidFill>
                <a:latin typeface="Arial" panose="020B0604020202020204" pitchFamily="34" charset="0"/>
              </a:rPr>
              <a:t>Home Plate</a:t>
            </a:r>
          </a:p>
        </p:txBody>
      </p:sp>
      <p:sp>
        <p:nvSpPr>
          <p:cNvPr id="39943" name="Line 8">
            <a:extLst>
              <a:ext uri="{FF2B5EF4-FFF2-40B4-BE49-F238E27FC236}">
                <a16:creationId xmlns:a16="http://schemas.microsoft.com/office/drawing/2014/main" id="{BA5F3E55-706C-E187-3EA5-BB2253AB0C17}"/>
              </a:ext>
            </a:extLst>
          </p:cNvPr>
          <p:cNvSpPr>
            <a:spLocks noChangeShapeType="1"/>
          </p:cNvSpPr>
          <p:nvPr/>
        </p:nvSpPr>
        <p:spPr bwMode="auto">
          <a:xfrm flipH="1">
            <a:off x="1143000" y="2895600"/>
            <a:ext cx="609600" cy="228600"/>
          </a:xfrm>
          <a:prstGeom prst="line">
            <a:avLst/>
          </a:prstGeom>
          <a:noFill/>
          <a:ln w="31750">
            <a:solidFill>
              <a:schemeClr val="bg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a:extLst>
              <a:ext uri="{FF2B5EF4-FFF2-40B4-BE49-F238E27FC236}">
                <a16:creationId xmlns:a16="http://schemas.microsoft.com/office/drawing/2014/main" id="{BE881A7A-6191-459E-072D-8EE00A13E9BA}"/>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41986" name="Picture 3" descr="SW-Candor-oblique">
            <a:extLst>
              <a:ext uri="{FF2B5EF4-FFF2-40B4-BE49-F238E27FC236}">
                <a16:creationId xmlns:a16="http://schemas.microsoft.com/office/drawing/2014/main" id="{E4841D10-B55E-7EA5-850B-96034D803A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475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7" name="Picture 4" descr="x-sec">
            <a:extLst>
              <a:ext uri="{FF2B5EF4-FFF2-40B4-BE49-F238E27FC236}">
                <a16:creationId xmlns:a16="http://schemas.microsoft.com/office/drawing/2014/main" id="{399040F5-9EE6-3FCB-CE98-18B985343B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4495800"/>
            <a:ext cx="8153400" cy="236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8" name="Text Box 5">
            <a:extLst>
              <a:ext uri="{FF2B5EF4-FFF2-40B4-BE49-F238E27FC236}">
                <a16:creationId xmlns:a16="http://schemas.microsoft.com/office/drawing/2014/main" id="{CD89086B-965D-F93C-09AF-24D3A00F9A25}"/>
              </a:ext>
            </a:extLst>
          </p:cNvPr>
          <p:cNvSpPr txBox="1">
            <a:spLocks noChangeArrowheads="1"/>
          </p:cNvSpPr>
          <p:nvPr/>
        </p:nvSpPr>
        <p:spPr bwMode="auto">
          <a:xfrm>
            <a:off x="1963738" y="76200"/>
            <a:ext cx="63928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000">
                <a:solidFill>
                  <a:schemeClr val="tx1"/>
                </a:solidFill>
                <a:latin typeface="Times" pitchFamily="2" charset="0"/>
                <a:ea typeface="ＭＳ Ｐゴシック" panose="020B0600070205080204" pitchFamily="34" charset="-128"/>
              </a:defRPr>
            </a:lvl2pPr>
            <a:lvl3pPr marL="1143000" indent="-228600">
              <a:spcBef>
                <a:spcPct val="20000"/>
              </a:spcBef>
              <a:buChar char="•"/>
              <a:defRPr>
                <a:solidFill>
                  <a:schemeClr val="tx1"/>
                </a:solidFill>
                <a:latin typeface="Times" pitchFamily="2" charset="0"/>
                <a:ea typeface="ＭＳ Ｐゴシック" panose="020B0600070205080204" pitchFamily="34" charset="-128"/>
              </a:defRPr>
            </a:lvl3pPr>
            <a:lvl4pPr marL="1600200" indent="-228600">
              <a:spcBef>
                <a:spcPct val="20000"/>
              </a:spcBef>
              <a:buChar char="–"/>
              <a:defRPr>
                <a:solidFill>
                  <a:schemeClr val="tx1"/>
                </a:solidFill>
                <a:latin typeface="Times" pitchFamily="2" charset="0"/>
                <a:ea typeface="ＭＳ Ｐゴシック" panose="020B0600070205080204" pitchFamily="34" charset="-128"/>
              </a:defRPr>
            </a:lvl4pPr>
            <a:lvl5pPr marL="2057400" indent="-228600">
              <a:spcBef>
                <a:spcPct val="20000"/>
              </a:spcBef>
              <a:buChar char="»"/>
              <a:defRPr>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9pPr>
          </a:lstStyle>
          <a:p>
            <a:pPr>
              <a:spcBef>
                <a:spcPct val="50000"/>
              </a:spcBef>
              <a:buFontTx/>
              <a:buNone/>
            </a:pPr>
            <a:r>
              <a:rPr lang="en-US" altLang="en-US" sz="1800">
                <a:latin typeface="Arial" panose="020B0604020202020204" pitchFamily="34" charset="0"/>
              </a:rPr>
              <a:t>History of W Candor Chasm, Okubo et al., 2009.</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0997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2EFF8-9042-18EF-48D8-7CD10CA65CE8}"/>
              </a:ext>
            </a:extLst>
          </p:cNvPr>
          <p:cNvSpPr>
            <a:spLocks noGrp="1"/>
          </p:cNvSpPr>
          <p:nvPr>
            <p:ph type="title"/>
          </p:nvPr>
        </p:nvSpPr>
        <p:spPr>
          <a:xfrm>
            <a:off x="784225" y="222250"/>
            <a:ext cx="7585075" cy="836613"/>
          </a:xfrm>
        </p:spPr>
        <p:txBody>
          <a:bodyPr/>
          <a:lstStyle/>
          <a:p>
            <a:pPr>
              <a:defRPr/>
            </a:pPr>
            <a:r>
              <a:rPr lang="en-US" dirty="0">
                <a:solidFill>
                  <a:srgbClr val="FFFF00"/>
                </a:solidFill>
              </a:rPr>
              <a:t>Mound in Ganges Chasm</a:t>
            </a:r>
            <a:br>
              <a:rPr lang="en-US" dirty="0">
                <a:solidFill>
                  <a:srgbClr val="FFFF00"/>
                </a:solidFill>
              </a:rPr>
            </a:br>
            <a:r>
              <a:rPr lang="en-US" sz="2000" dirty="0">
                <a:solidFill>
                  <a:schemeClr val="accent2">
                    <a:lumMod val="50000"/>
                  </a:schemeClr>
                </a:solidFill>
                <a:hlinkClick r:id="rId2"/>
              </a:rPr>
              <a:t>https://www.flickr.com/photos/136797589@N04/</a:t>
            </a:r>
            <a:endParaRPr lang="en-US" sz="2000" dirty="0">
              <a:solidFill>
                <a:schemeClr val="accent2">
                  <a:lumMod val="50000"/>
                </a:schemeClr>
              </a:solidFill>
            </a:endParaRPr>
          </a:p>
        </p:txBody>
      </p:sp>
      <p:pic>
        <p:nvPicPr>
          <p:cNvPr id="44035" name="Picture 2">
            <a:extLst>
              <a:ext uri="{FF2B5EF4-FFF2-40B4-BE49-F238E27FC236}">
                <a16:creationId xmlns:a16="http://schemas.microsoft.com/office/drawing/2014/main" id="{AFC1697C-4DCD-14C4-544C-D0B54C04C0E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524000"/>
            <a:ext cx="9144000" cy="380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DAC614A1-F785-EC99-E20F-6EB0342B831E}"/>
              </a:ext>
            </a:extLst>
          </p:cNvPr>
          <p:cNvSpPr txBox="1"/>
          <p:nvPr/>
        </p:nvSpPr>
        <p:spPr>
          <a:xfrm>
            <a:off x="2119423" y="5840819"/>
            <a:ext cx="4933507" cy="461665"/>
          </a:xfrm>
          <a:prstGeom prst="rect">
            <a:avLst/>
          </a:prstGeom>
          <a:noFill/>
        </p:spPr>
        <p:txBody>
          <a:bodyPr wrap="square" rtlCol="0">
            <a:spAutoFit/>
          </a:bodyPr>
          <a:lstStyle/>
          <a:p>
            <a:r>
              <a:rPr lang="en-US" dirty="0"/>
              <a:t>NO VERTICAL EXAGGERATION</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itle 1">
            <a:extLst>
              <a:ext uri="{FF2B5EF4-FFF2-40B4-BE49-F238E27FC236}">
                <a16:creationId xmlns:a16="http://schemas.microsoft.com/office/drawing/2014/main" id="{2B63054E-E202-A8C1-81F6-D6FE45AA30E9}"/>
              </a:ext>
            </a:extLst>
          </p:cNvPr>
          <p:cNvSpPr>
            <a:spLocks noGrp="1" noChangeArrowheads="1"/>
          </p:cNvSpPr>
          <p:nvPr>
            <p:ph type="title"/>
          </p:nvPr>
        </p:nvSpPr>
        <p:spPr/>
        <p:txBody>
          <a:bodyPr/>
          <a:lstStyle/>
          <a:p>
            <a:r>
              <a:rPr lang="en-US" altLang="en-US">
                <a:ea typeface="ＭＳ Ｐゴシック" panose="020B0600070205080204" pitchFamily="34" charset="-128"/>
              </a:rPr>
              <a:t>HiRISE Radiometric Calibrations</a:t>
            </a:r>
          </a:p>
        </p:txBody>
      </p:sp>
      <p:sp>
        <p:nvSpPr>
          <p:cNvPr id="45058" name="Content Placeholder 2">
            <a:extLst>
              <a:ext uri="{FF2B5EF4-FFF2-40B4-BE49-F238E27FC236}">
                <a16:creationId xmlns:a16="http://schemas.microsoft.com/office/drawing/2014/main" id="{C12CFF62-FA6B-0CCC-2CAE-DA254672697C}"/>
              </a:ext>
            </a:extLst>
          </p:cNvPr>
          <p:cNvSpPr>
            <a:spLocks noGrp="1" noChangeArrowheads="1"/>
          </p:cNvSpPr>
          <p:nvPr>
            <p:ph idx="1"/>
          </p:nvPr>
        </p:nvSpPr>
        <p:spPr>
          <a:xfrm>
            <a:off x="533400" y="838200"/>
            <a:ext cx="8077200" cy="5678488"/>
          </a:xfrm>
        </p:spPr>
        <p:txBody>
          <a:bodyPr/>
          <a:lstStyle/>
          <a:p>
            <a:pPr>
              <a:spcBef>
                <a:spcPct val="0"/>
              </a:spcBef>
            </a:pPr>
            <a:r>
              <a:rPr lang="en-US" altLang="en-US">
                <a:ea typeface="ＭＳ Ｐゴシック" panose="020B0600070205080204" pitchFamily="34" charset="-128"/>
              </a:rPr>
              <a:t>Pre-flight cal with in-flight checks (why?)</a:t>
            </a:r>
          </a:p>
          <a:p>
            <a:pPr>
              <a:spcBef>
                <a:spcPct val="0"/>
              </a:spcBef>
            </a:pPr>
            <a:r>
              <a:rPr lang="en-US" altLang="en-US">
                <a:ea typeface="ＭＳ Ｐゴシック" panose="020B0600070205080204" pitchFamily="34" charset="-128"/>
              </a:rPr>
              <a:t>HiRISE has many image modes for radiometric cal:</a:t>
            </a:r>
          </a:p>
          <a:p>
            <a:pPr lvl="1">
              <a:spcBef>
                <a:spcPct val="0"/>
              </a:spcBef>
            </a:pPr>
            <a:r>
              <a:rPr lang="en-US" altLang="en-US">
                <a:ea typeface="ＭＳ Ｐゴシック" panose="020B0600070205080204" pitchFamily="34" charset="-128"/>
              </a:rPr>
              <a:t>TDI 8, 32, 64, 128</a:t>
            </a:r>
          </a:p>
          <a:p>
            <a:pPr lvl="1">
              <a:spcBef>
                <a:spcPct val="0"/>
              </a:spcBef>
            </a:pPr>
            <a:r>
              <a:rPr lang="en-US" altLang="en-US">
                <a:ea typeface="ＭＳ Ｐゴシック" panose="020B0600070205080204" pitchFamily="34" charset="-128"/>
              </a:rPr>
              <a:t>Pixel binning 1x1, 2x2, 3x3, 4x4, 8x8, 16x16</a:t>
            </a:r>
          </a:p>
          <a:p>
            <a:pPr lvl="1">
              <a:spcBef>
                <a:spcPct val="0"/>
              </a:spcBef>
            </a:pPr>
            <a:r>
              <a:rPr lang="en-US" altLang="en-US">
                <a:ea typeface="ＭＳ Ｐゴシック" panose="020B0600070205080204" pitchFamily="34" charset="-128"/>
              </a:rPr>
              <a:t>14 CCDs</a:t>
            </a:r>
          </a:p>
          <a:p>
            <a:pPr lvl="1">
              <a:spcBef>
                <a:spcPct val="0"/>
              </a:spcBef>
            </a:pPr>
            <a:r>
              <a:rPr lang="en-US" altLang="en-US">
                <a:ea typeface="ＭＳ Ｐゴシック" panose="020B0600070205080204" pitchFamily="34" charset="-128"/>
              </a:rPr>
              <a:t>Sides A and B of remote electronics (and stim lamps)</a:t>
            </a:r>
          </a:p>
          <a:p>
            <a:pPr lvl="1">
              <a:spcBef>
                <a:spcPct val="0"/>
              </a:spcBef>
            </a:pPr>
            <a:r>
              <a:rPr lang="en-US" altLang="en-US">
                <a:ea typeface="ＭＳ Ｐゴシック" panose="020B0600070205080204" pitchFamily="34" charset="-128"/>
              </a:rPr>
              <a:t>Wide range of exposure (line) times</a:t>
            </a:r>
          </a:p>
          <a:p>
            <a:pPr lvl="1">
              <a:spcBef>
                <a:spcPct val="0"/>
              </a:spcBef>
            </a:pPr>
            <a:r>
              <a:rPr lang="en-US" altLang="en-US">
                <a:ea typeface="ＭＳ Ｐゴシック" panose="020B0600070205080204" pitchFamily="34" charset="-128"/>
              </a:rPr>
              <a:t>Need dark frames, flat-field frames, light transfer function, variations with temperature</a:t>
            </a:r>
          </a:p>
          <a:p>
            <a:pPr lvl="1">
              <a:spcBef>
                <a:spcPct val="0"/>
              </a:spcBef>
            </a:pPr>
            <a:r>
              <a:rPr lang="en-US" altLang="en-US">
                <a:ea typeface="ＭＳ Ｐゴシック" panose="020B0600070205080204" pitchFamily="34" charset="-128"/>
              </a:rPr>
              <a:t>Only 1 week to try to measure all of this at Ball Aerospace before delivery for spacecraft integration</a:t>
            </a:r>
          </a:p>
          <a:p>
            <a:pPr lvl="1">
              <a:spcBef>
                <a:spcPct val="0"/>
              </a:spcBef>
            </a:pPr>
            <a:r>
              <a:rPr lang="en-US" altLang="en-US">
                <a:ea typeface="ＭＳ Ｐゴシック" panose="020B0600070205080204" pitchFamily="34" charset="-128"/>
              </a:rPr>
              <a:t>Then we loaded new FPGA code at the launch site!</a:t>
            </a:r>
          </a:p>
          <a:p>
            <a:pPr lvl="1">
              <a:spcBef>
                <a:spcPct val="0"/>
              </a:spcBef>
            </a:pPr>
            <a:r>
              <a:rPr lang="en-US" altLang="en-US">
                <a:ea typeface="ＭＳ Ｐゴシック" panose="020B0600070205080204" pitchFamily="34" charset="-128"/>
              </a:rPr>
              <a:t>Radiometric cal is never done, you just get diminishing returns until nobody (sane) wants to work on it any more</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1">
            <a:extLst>
              <a:ext uri="{FF2B5EF4-FFF2-40B4-BE49-F238E27FC236}">
                <a16:creationId xmlns:a16="http://schemas.microsoft.com/office/drawing/2014/main" id="{BCE95D8B-0840-3677-6748-175263B48D22}"/>
              </a:ext>
            </a:extLst>
          </p:cNvPr>
          <p:cNvSpPr>
            <a:spLocks noGrp="1" noChangeArrowheads="1"/>
          </p:cNvSpPr>
          <p:nvPr>
            <p:ph type="title"/>
          </p:nvPr>
        </p:nvSpPr>
        <p:spPr/>
        <p:txBody>
          <a:bodyPr/>
          <a:lstStyle/>
          <a:p>
            <a:r>
              <a:rPr lang="en-US" altLang="en-US">
                <a:ea typeface="ＭＳ Ｐゴシック" panose="020B0600070205080204" pitchFamily="34" charset="-128"/>
              </a:rPr>
              <a:t>HiRISE Geometric Calibrations</a:t>
            </a:r>
          </a:p>
        </p:txBody>
      </p:sp>
      <p:sp>
        <p:nvSpPr>
          <p:cNvPr id="46082" name="Content Placeholder 2">
            <a:extLst>
              <a:ext uri="{FF2B5EF4-FFF2-40B4-BE49-F238E27FC236}">
                <a16:creationId xmlns:a16="http://schemas.microsoft.com/office/drawing/2014/main" id="{744C5903-627D-9806-4F70-4B03B8B9725F}"/>
              </a:ext>
            </a:extLst>
          </p:cNvPr>
          <p:cNvSpPr>
            <a:spLocks noGrp="1" noChangeArrowheads="1"/>
          </p:cNvSpPr>
          <p:nvPr>
            <p:ph idx="1"/>
          </p:nvPr>
        </p:nvSpPr>
        <p:spPr>
          <a:xfrm>
            <a:off x="601663" y="998538"/>
            <a:ext cx="8077200" cy="2438400"/>
          </a:xfrm>
        </p:spPr>
        <p:txBody>
          <a:bodyPr/>
          <a:lstStyle/>
          <a:p>
            <a:pPr>
              <a:spcBef>
                <a:spcPct val="0"/>
              </a:spcBef>
            </a:pPr>
            <a:r>
              <a:rPr lang="en-US" altLang="en-US">
                <a:ea typeface="ＭＳ Ｐゴシック" panose="020B0600070205080204" pitchFamily="34" charset="-128"/>
              </a:rPr>
              <a:t>Pre-flight</a:t>
            </a:r>
          </a:p>
          <a:p>
            <a:pPr lvl="1">
              <a:spcBef>
                <a:spcPct val="0"/>
              </a:spcBef>
            </a:pPr>
            <a:r>
              <a:rPr lang="en-US" altLang="en-US">
                <a:ea typeface="ＭＳ Ｐゴシック" panose="020B0600070205080204" pitchFamily="34" charset="-128"/>
              </a:rPr>
              <a:t>Measure precise positions of CCDs</a:t>
            </a:r>
          </a:p>
          <a:p>
            <a:pPr lvl="1">
              <a:spcBef>
                <a:spcPct val="0"/>
              </a:spcBef>
            </a:pPr>
            <a:r>
              <a:rPr lang="en-US" altLang="en-US">
                <a:ea typeface="ＭＳ Ｐゴシック" panose="020B0600070205080204" pitchFamily="34" charset="-128"/>
              </a:rPr>
              <a:t>Measure optical distortions</a:t>
            </a:r>
          </a:p>
          <a:p>
            <a:pPr>
              <a:spcBef>
                <a:spcPct val="0"/>
              </a:spcBef>
            </a:pPr>
            <a:r>
              <a:rPr lang="en-US" altLang="en-US">
                <a:ea typeface="ＭＳ Ｐゴシック" panose="020B0600070205080204" pitchFamily="34" charset="-128"/>
              </a:rPr>
              <a:t>In-Flight</a:t>
            </a:r>
          </a:p>
          <a:p>
            <a:pPr lvl="1">
              <a:spcBef>
                <a:spcPct val="0"/>
              </a:spcBef>
            </a:pPr>
            <a:r>
              <a:rPr lang="en-US" altLang="en-US">
                <a:ea typeface="ＭＳ Ｐゴシック" panose="020B0600070205080204" pitchFamily="34" charset="-128"/>
              </a:rPr>
              <a:t>Star cals to tweak optical distortion model</a:t>
            </a:r>
          </a:p>
          <a:p>
            <a:pPr lvl="1">
              <a:spcBef>
                <a:spcPct val="0"/>
              </a:spcBef>
            </a:pPr>
            <a:r>
              <a:rPr lang="en-US" altLang="en-US">
                <a:ea typeface="ＭＳ Ｐゴシック" panose="020B0600070205080204" pitchFamily="34" charset="-128"/>
              </a:rPr>
              <a:t>Measure and correct distortions from pointing jitter</a:t>
            </a:r>
          </a:p>
          <a:p>
            <a:pPr lvl="2">
              <a:spcBef>
                <a:spcPct val="0"/>
              </a:spcBef>
            </a:pPr>
            <a:r>
              <a:rPr lang="en-US" altLang="en-US">
                <a:ea typeface="ＭＳ Ｐゴシック" panose="020B0600070205080204" pitchFamily="34" charset="-128"/>
              </a:rPr>
              <a:t>Esp, important for digital terrain models</a:t>
            </a:r>
          </a:p>
        </p:txBody>
      </p:sp>
      <p:graphicFrame>
        <p:nvGraphicFramePr>
          <p:cNvPr id="46083" name="Object 2">
            <a:extLst>
              <a:ext uri="{FF2B5EF4-FFF2-40B4-BE49-F238E27FC236}">
                <a16:creationId xmlns:a16="http://schemas.microsoft.com/office/drawing/2014/main" id="{90BA64CE-FE18-9BEB-2DBE-CD63BE1247B4}"/>
              </a:ext>
            </a:extLst>
          </p:cNvPr>
          <p:cNvGraphicFramePr>
            <a:graphicFrameLocks noChangeAspect="1"/>
          </p:cNvGraphicFramePr>
          <p:nvPr/>
        </p:nvGraphicFramePr>
        <p:xfrm>
          <a:off x="820738" y="3335338"/>
          <a:ext cx="6740525" cy="3522662"/>
        </p:xfrm>
        <a:graphic>
          <a:graphicData uri="http://schemas.openxmlformats.org/presentationml/2006/ole">
            <mc:AlternateContent xmlns:mc="http://schemas.openxmlformats.org/markup-compatibility/2006">
              <mc:Choice xmlns:v="urn:schemas-microsoft-com:vml" Requires="v">
                <p:oleObj name="Document" r:id="rId2" imgW="5638800" imgH="2946400" progId="Word.Document.12">
                  <p:link updateAutomatic="1"/>
                </p:oleObj>
              </mc:Choice>
              <mc:Fallback>
                <p:oleObj name="Document" r:id="rId2" imgW="5638800" imgH="2946400" progId="Word.Document.12">
                  <p:link updateAutomatic="1"/>
                  <p:pic>
                    <p:nvPicPr>
                      <p:cNvPr id="0"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0738" y="3335338"/>
                        <a:ext cx="6740525" cy="3522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2">
            <a:extLst>
              <a:ext uri="{FF2B5EF4-FFF2-40B4-BE49-F238E27FC236}">
                <a16:creationId xmlns:a16="http://schemas.microsoft.com/office/drawing/2014/main" id="{9E1DD8D2-2354-150D-B12B-F153CD73B2E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36813" y="0"/>
            <a:ext cx="67071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6" name="Rectangle 6">
            <a:extLst>
              <a:ext uri="{FF2B5EF4-FFF2-40B4-BE49-F238E27FC236}">
                <a16:creationId xmlns:a16="http://schemas.microsoft.com/office/drawing/2014/main" id="{C2963E03-824C-9E13-2EDD-BC66D1A57D99}"/>
              </a:ext>
            </a:extLst>
          </p:cNvPr>
          <p:cNvSpPr>
            <a:spLocks noChangeArrowheads="1"/>
          </p:cNvSpPr>
          <p:nvPr/>
        </p:nvSpPr>
        <p:spPr bwMode="auto">
          <a:xfrm>
            <a:off x="44450" y="0"/>
            <a:ext cx="2392363" cy="1301750"/>
          </a:xfrm>
          <a:prstGeom prst="rect">
            <a:avLst/>
          </a:prstGeom>
          <a:solidFill>
            <a:srgbClr val="48CCBE">
              <a:alpha val="63921"/>
            </a:srgbClr>
          </a:solidFill>
          <a:ln w="31750">
            <a:solidFill>
              <a:schemeClr val="bg1"/>
            </a:solidFill>
            <a:miter lim="800000"/>
            <a:headEnd/>
            <a:tailEnd/>
          </a:ln>
        </p:spPr>
        <p:txBody>
          <a:bodyPr anchor="ctr"/>
          <a:lstStyle>
            <a:lvl1pPr>
              <a:spcBef>
                <a:spcPct val="20000"/>
              </a:spcBef>
              <a:buChar char="•"/>
              <a:defRPr sz="24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000">
                <a:solidFill>
                  <a:schemeClr val="tx1"/>
                </a:solidFill>
                <a:latin typeface="Times" pitchFamily="2" charset="0"/>
                <a:ea typeface="ＭＳ Ｐゴシック" panose="020B0600070205080204" pitchFamily="34" charset="-128"/>
              </a:defRPr>
            </a:lvl2pPr>
            <a:lvl3pPr marL="1143000" indent="-228600">
              <a:spcBef>
                <a:spcPct val="20000"/>
              </a:spcBef>
              <a:buChar char="•"/>
              <a:defRPr>
                <a:solidFill>
                  <a:schemeClr val="tx1"/>
                </a:solidFill>
                <a:latin typeface="Times" pitchFamily="2" charset="0"/>
                <a:ea typeface="ＭＳ Ｐゴシック" panose="020B0600070205080204" pitchFamily="34" charset="-128"/>
              </a:defRPr>
            </a:lvl3pPr>
            <a:lvl4pPr marL="1600200" indent="-228600">
              <a:spcBef>
                <a:spcPct val="20000"/>
              </a:spcBef>
              <a:buChar char="–"/>
              <a:defRPr>
                <a:solidFill>
                  <a:schemeClr val="tx1"/>
                </a:solidFill>
                <a:latin typeface="Times" pitchFamily="2" charset="0"/>
                <a:ea typeface="ＭＳ Ｐゴシック" panose="020B0600070205080204" pitchFamily="34" charset="-128"/>
              </a:defRPr>
            </a:lvl4pPr>
            <a:lvl5pPr marL="2057400" indent="-228600">
              <a:spcBef>
                <a:spcPct val="20000"/>
              </a:spcBef>
              <a:buChar char="»"/>
              <a:defRPr>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9pPr>
          </a:lstStyle>
          <a:p>
            <a:pPr algn="ctr">
              <a:spcBef>
                <a:spcPct val="0"/>
              </a:spcBef>
              <a:buFontTx/>
              <a:buNone/>
            </a:pPr>
            <a:r>
              <a:rPr lang="en-US" altLang="en-US" sz="2800" b="1" dirty="0"/>
              <a:t>HiRISE at Mars: </a:t>
            </a:r>
          </a:p>
          <a:p>
            <a:pPr algn="ctr">
              <a:spcBef>
                <a:spcPct val="0"/>
              </a:spcBef>
              <a:buFontTx/>
              <a:buNone/>
            </a:pPr>
            <a:r>
              <a:rPr lang="en-US" altLang="en-US" sz="2800" b="1" dirty="0"/>
              <a:t>Jan 27, 2026</a:t>
            </a:r>
            <a:endParaRPr lang="en-US" altLang="en-US" sz="3600" b="1" dirty="0"/>
          </a:p>
        </p:txBody>
      </p:sp>
      <p:sp>
        <p:nvSpPr>
          <p:cNvPr id="47107" name="Rectangle 4">
            <a:extLst>
              <a:ext uri="{FF2B5EF4-FFF2-40B4-BE49-F238E27FC236}">
                <a16:creationId xmlns:a16="http://schemas.microsoft.com/office/drawing/2014/main" id="{C2BBBCD6-1E2D-B09D-4E08-EA1C47965D7E}"/>
              </a:ext>
            </a:extLst>
          </p:cNvPr>
          <p:cNvSpPr>
            <a:spLocks noChangeArrowheads="1"/>
          </p:cNvSpPr>
          <p:nvPr/>
        </p:nvSpPr>
        <p:spPr bwMode="auto">
          <a:xfrm>
            <a:off x="0" y="1366838"/>
            <a:ext cx="2436813" cy="5491162"/>
          </a:xfrm>
          <a:prstGeom prst="rect">
            <a:avLst/>
          </a:prstGeom>
          <a:solidFill>
            <a:srgbClr val="48CCBE">
              <a:alpha val="69019"/>
            </a:srgbClr>
          </a:solidFill>
          <a:ln w="31750">
            <a:solidFill>
              <a:schemeClr val="bg1"/>
            </a:solidFill>
            <a:miter lim="800000"/>
            <a:headEnd/>
            <a:tailEnd/>
          </a:ln>
        </p:spPr>
        <p:txBody>
          <a:bodyPr/>
          <a:lstStyle>
            <a:lvl1pPr marL="342900" indent="-342900">
              <a:spcBef>
                <a:spcPct val="20000"/>
              </a:spcBef>
              <a:buChar char="•"/>
              <a:defRPr sz="24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000">
                <a:solidFill>
                  <a:schemeClr val="tx1"/>
                </a:solidFill>
                <a:latin typeface="Times" pitchFamily="2" charset="0"/>
                <a:ea typeface="ＭＳ Ｐゴシック" panose="020B0600070205080204" pitchFamily="34" charset="-128"/>
              </a:defRPr>
            </a:lvl2pPr>
            <a:lvl3pPr marL="1143000" indent="-228600">
              <a:spcBef>
                <a:spcPct val="20000"/>
              </a:spcBef>
              <a:buChar char="•"/>
              <a:defRPr>
                <a:solidFill>
                  <a:schemeClr val="tx1"/>
                </a:solidFill>
                <a:latin typeface="Times" pitchFamily="2" charset="0"/>
                <a:ea typeface="ＭＳ Ｐゴシック" panose="020B0600070205080204" pitchFamily="34" charset="-128"/>
              </a:defRPr>
            </a:lvl3pPr>
            <a:lvl4pPr marL="1600200" indent="-228600">
              <a:spcBef>
                <a:spcPct val="20000"/>
              </a:spcBef>
              <a:buChar char="–"/>
              <a:defRPr>
                <a:solidFill>
                  <a:schemeClr val="tx1"/>
                </a:solidFill>
                <a:latin typeface="Times" pitchFamily="2" charset="0"/>
                <a:ea typeface="ＭＳ Ｐゴシック" panose="020B0600070205080204" pitchFamily="34" charset="-128"/>
              </a:defRPr>
            </a:lvl4pPr>
            <a:lvl5pPr marL="2057400" indent="-228600">
              <a:spcBef>
                <a:spcPct val="20000"/>
              </a:spcBef>
              <a:buChar char="»"/>
              <a:defRPr>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9pPr>
          </a:lstStyle>
          <a:p>
            <a:r>
              <a:rPr lang="en-US" altLang="en-US" sz="1800" b="1" dirty="0"/>
              <a:t>103,247 Mars images returned</a:t>
            </a:r>
          </a:p>
          <a:p>
            <a:r>
              <a:rPr lang="en-US" altLang="en-US" sz="1800" b="1" dirty="0"/>
              <a:t>55,717 Giga-pixels</a:t>
            </a:r>
          </a:p>
          <a:p>
            <a:pPr lvl="1"/>
            <a:r>
              <a:rPr lang="en-US" altLang="en-US" sz="1600" b="1" dirty="0"/>
              <a:t>Covers 5.12% of Martian surface (3.5% unique)</a:t>
            </a:r>
          </a:p>
          <a:p>
            <a:pPr lvl="1"/>
            <a:r>
              <a:rPr lang="en-US" altLang="en-US" sz="1600" b="1" dirty="0"/>
              <a:t>Covers &gt;0.5% in color</a:t>
            </a:r>
          </a:p>
          <a:p>
            <a:r>
              <a:rPr lang="en-US" altLang="en-US" sz="1800" b="1" dirty="0"/>
              <a:t>8,713 planned stereo pairs completed</a:t>
            </a:r>
          </a:p>
          <a:p>
            <a:pPr lvl="1"/>
            <a:r>
              <a:rPr lang="en-US" altLang="en-US" sz="1600" b="1" dirty="0"/>
              <a:t>~0.42% of Mars covered in stereo</a:t>
            </a:r>
          </a:p>
          <a:p>
            <a:pPr lvl="1"/>
            <a:r>
              <a:rPr lang="en-US" altLang="en-US" sz="1600" b="1" dirty="0"/>
              <a:t>1,216 DTMs produced for PDS archival</a:t>
            </a:r>
          </a:p>
        </p:txBody>
      </p:sp>
      <p:sp>
        <p:nvSpPr>
          <p:cNvPr id="47108" name="TextBox 5">
            <a:extLst>
              <a:ext uri="{FF2B5EF4-FFF2-40B4-BE49-F238E27FC236}">
                <a16:creationId xmlns:a16="http://schemas.microsoft.com/office/drawing/2014/main" id="{9CD847AF-155A-9C0B-DF43-61164FE2097C}"/>
              </a:ext>
            </a:extLst>
          </p:cNvPr>
          <p:cNvSpPr txBox="1">
            <a:spLocks noChangeArrowheads="1"/>
          </p:cNvSpPr>
          <p:nvPr/>
        </p:nvSpPr>
        <p:spPr bwMode="auto">
          <a:xfrm>
            <a:off x="2876550" y="6305550"/>
            <a:ext cx="32448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000">
                <a:solidFill>
                  <a:schemeClr val="tx1"/>
                </a:solidFill>
                <a:latin typeface="Times" pitchFamily="2" charset="0"/>
                <a:ea typeface="ＭＳ Ｐゴシック" panose="020B0600070205080204" pitchFamily="34" charset="-128"/>
              </a:defRPr>
            </a:lvl2pPr>
            <a:lvl3pPr marL="1143000" indent="-228600">
              <a:spcBef>
                <a:spcPct val="20000"/>
              </a:spcBef>
              <a:buChar char="•"/>
              <a:defRPr>
                <a:solidFill>
                  <a:schemeClr val="tx1"/>
                </a:solidFill>
                <a:latin typeface="Times" pitchFamily="2" charset="0"/>
                <a:ea typeface="ＭＳ Ｐゴシック" panose="020B0600070205080204" pitchFamily="34" charset="-128"/>
              </a:defRPr>
            </a:lvl3pPr>
            <a:lvl4pPr marL="1600200" indent="-228600">
              <a:spcBef>
                <a:spcPct val="20000"/>
              </a:spcBef>
              <a:buChar char="–"/>
              <a:defRPr>
                <a:solidFill>
                  <a:schemeClr val="tx1"/>
                </a:solidFill>
                <a:latin typeface="Times" pitchFamily="2" charset="0"/>
                <a:ea typeface="ＭＳ Ｐゴシック" panose="020B0600070205080204" pitchFamily="34" charset="-128"/>
              </a:defRPr>
            </a:lvl4pPr>
            <a:lvl5pPr marL="2057400" indent="-228600">
              <a:spcBef>
                <a:spcPct val="20000"/>
              </a:spcBef>
              <a:buChar char="»"/>
              <a:defRPr>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9pPr>
          </a:lstStyle>
          <a:p>
            <a:pPr algn="ctr">
              <a:spcBef>
                <a:spcPct val="0"/>
              </a:spcBef>
              <a:buFontTx/>
              <a:buNone/>
            </a:pPr>
            <a:r>
              <a:rPr lang="en-US" altLang="en-US">
                <a:solidFill>
                  <a:schemeClr val="bg1"/>
                </a:solidFill>
              </a:rPr>
              <a:t>ESP_049009_1520</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2">
            <a:extLst>
              <a:ext uri="{FF2B5EF4-FFF2-40B4-BE49-F238E27FC236}">
                <a16:creationId xmlns:a16="http://schemas.microsoft.com/office/drawing/2014/main" id="{6D2FA8AF-E0DE-FE99-649C-CE846C5217C7}"/>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48130" name="Picture 3" descr="Victoria-color-annot">
            <a:extLst>
              <a:ext uri="{FF2B5EF4-FFF2-40B4-BE49-F238E27FC236}">
                <a16:creationId xmlns:a16="http://schemas.microsoft.com/office/drawing/2014/main" id="{409FECFD-341C-76F2-E06F-9B3C59DDA8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1600" y="-609600"/>
            <a:ext cx="6502400" cy="817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1" name="Text Box 4">
            <a:extLst>
              <a:ext uri="{FF2B5EF4-FFF2-40B4-BE49-F238E27FC236}">
                <a16:creationId xmlns:a16="http://schemas.microsoft.com/office/drawing/2014/main" id="{BA934AEC-605B-99A2-B371-58A94CDE637F}"/>
              </a:ext>
            </a:extLst>
          </p:cNvPr>
          <p:cNvSpPr txBox="1">
            <a:spLocks noChangeArrowheads="1"/>
          </p:cNvSpPr>
          <p:nvPr/>
        </p:nvSpPr>
        <p:spPr bwMode="auto">
          <a:xfrm>
            <a:off x="0" y="990600"/>
            <a:ext cx="2514600" cy="215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000">
                <a:solidFill>
                  <a:schemeClr val="tx1"/>
                </a:solidFill>
                <a:latin typeface="Times" pitchFamily="2" charset="0"/>
                <a:ea typeface="ＭＳ Ｐゴシック" panose="020B0600070205080204" pitchFamily="34" charset="-128"/>
              </a:defRPr>
            </a:lvl2pPr>
            <a:lvl3pPr marL="1143000" indent="-228600">
              <a:spcBef>
                <a:spcPct val="20000"/>
              </a:spcBef>
              <a:buChar char="•"/>
              <a:defRPr>
                <a:solidFill>
                  <a:schemeClr val="tx1"/>
                </a:solidFill>
                <a:latin typeface="Times" pitchFamily="2" charset="0"/>
                <a:ea typeface="ＭＳ Ｐゴシック" panose="020B0600070205080204" pitchFamily="34" charset="-128"/>
              </a:defRPr>
            </a:lvl3pPr>
            <a:lvl4pPr marL="1600200" indent="-228600">
              <a:spcBef>
                <a:spcPct val="20000"/>
              </a:spcBef>
              <a:buChar char="–"/>
              <a:defRPr>
                <a:solidFill>
                  <a:schemeClr val="tx1"/>
                </a:solidFill>
                <a:latin typeface="Times" pitchFamily="2" charset="0"/>
                <a:ea typeface="ＭＳ Ｐゴシック" panose="020B0600070205080204" pitchFamily="34" charset="-128"/>
              </a:defRPr>
            </a:lvl4pPr>
            <a:lvl5pPr marL="2057400" indent="-228600">
              <a:spcBef>
                <a:spcPct val="20000"/>
              </a:spcBef>
              <a:buChar char="»"/>
              <a:defRPr>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9pPr>
          </a:lstStyle>
          <a:p>
            <a:pPr algn="ctr" eaLnBrk="1" hangingPunct="1">
              <a:spcBef>
                <a:spcPct val="50000"/>
              </a:spcBef>
              <a:buFontTx/>
              <a:buNone/>
            </a:pPr>
            <a:r>
              <a:rPr lang="en-US" altLang="en-US" sz="3600">
                <a:latin typeface="Times New Roman" panose="02020603050405020304" pitchFamily="18" charset="0"/>
              </a:rPr>
              <a:t>Opportunity at Victoria Crater</a:t>
            </a:r>
          </a:p>
          <a:p>
            <a:pPr eaLnBrk="1" hangingPunct="1">
              <a:spcBef>
                <a:spcPct val="50000"/>
              </a:spcBef>
              <a:buFontTx/>
              <a:buNone/>
            </a:pPr>
            <a:r>
              <a:rPr lang="en-US" altLang="en-US" sz="1800">
                <a:latin typeface="Times New Roman" panose="02020603050405020304" pitchFamily="18" charset="0"/>
              </a:rPr>
              <a:t>0.5 mile diameter</a:t>
            </a:r>
            <a:endParaRPr lang="en-US" altLang="en-US" sz="3600">
              <a:latin typeface="Times New Roman" panose="02020603050405020304" pitchFamily="18" charset="0"/>
            </a:endParaRPr>
          </a:p>
        </p:txBody>
      </p:sp>
      <p:pic>
        <p:nvPicPr>
          <p:cNvPr id="48132" name="Picture 5" descr="camera-mast">
            <a:extLst>
              <a:ext uri="{FF2B5EF4-FFF2-40B4-BE49-F238E27FC236}">
                <a16:creationId xmlns:a16="http://schemas.microsoft.com/office/drawing/2014/main" id="{42CE7E14-B18C-4D5D-0414-A4CD1F7EE1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651250"/>
            <a:ext cx="3352800" cy="320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a:extLst>
              <a:ext uri="{FF2B5EF4-FFF2-40B4-BE49-F238E27FC236}">
                <a16:creationId xmlns:a16="http://schemas.microsoft.com/office/drawing/2014/main" id="{7ADF683A-3547-AEFF-538D-AC489A88045D}"/>
              </a:ext>
            </a:extLst>
          </p:cNvPr>
          <p:cNvSpPr>
            <a:spLocks noGrp="1" noChangeArrowheads="1"/>
          </p:cNvSpPr>
          <p:nvPr>
            <p:ph type="title"/>
          </p:nvPr>
        </p:nvSpPr>
        <p:spPr>
          <a:xfrm>
            <a:off x="3721100" y="76200"/>
            <a:ext cx="4010025" cy="627063"/>
          </a:xfrm>
        </p:spPr>
        <p:txBody>
          <a:bodyPr/>
          <a:lstStyle/>
          <a:p>
            <a:r>
              <a:rPr lang="en-US" altLang="en-US">
                <a:solidFill>
                  <a:srgbClr val="000000"/>
                </a:solidFill>
                <a:ea typeface="ＭＳ Ｐゴシック" panose="020B0600070205080204" pitchFamily="34" charset="-128"/>
              </a:rPr>
              <a:t>Phoenix Descending</a:t>
            </a:r>
          </a:p>
        </p:txBody>
      </p:sp>
      <p:pic>
        <p:nvPicPr>
          <p:cNvPr id="50178" name="Picture 3" descr="PSP_008579_9020_NOMAP_crop">
            <a:extLst>
              <a:ext uri="{FF2B5EF4-FFF2-40B4-BE49-F238E27FC236}">
                <a16:creationId xmlns:a16="http://schemas.microsoft.com/office/drawing/2014/main" id="{D0D6FE57-B411-A4E4-819A-2A5FBA0F57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68550"/>
            <a:ext cx="9144000" cy="448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79" name="Picture 4" descr="heatshield_annotated">
            <a:extLst>
              <a:ext uri="{FF2B5EF4-FFF2-40B4-BE49-F238E27FC236}">
                <a16:creationId xmlns:a16="http://schemas.microsoft.com/office/drawing/2014/main" id="{F1FB17C1-6BE9-F19D-76D7-1D970B2D84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3530600" cy="314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0" name="Picture 5">
            <a:extLst>
              <a:ext uri="{FF2B5EF4-FFF2-40B4-BE49-F238E27FC236}">
                <a16:creationId xmlns:a16="http://schemas.microsoft.com/office/drawing/2014/main" id="{CE4EDAC7-7F3A-8BB2-4042-F660BAD9B1A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96050" y="688975"/>
            <a:ext cx="2489200"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1" name="Text Box 6">
            <a:extLst>
              <a:ext uri="{FF2B5EF4-FFF2-40B4-BE49-F238E27FC236}">
                <a16:creationId xmlns:a16="http://schemas.microsoft.com/office/drawing/2014/main" id="{248A6759-0E3F-A527-9200-D6CEE8DE953A}"/>
              </a:ext>
            </a:extLst>
          </p:cNvPr>
          <p:cNvSpPr txBox="1">
            <a:spLocks noChangeArrowheads="1"/>
          </p:cNvSpPr>
          <p:nvPr/>
        </p:nvSpPr>
        <p:spPr bwMode="auto">
          <a:xfrm>
            <a:off x="4333875" y="1727200"/>
            <a:ext cx="21209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000">
                <a:solidFill>
                  <a:schemeClr val="tx1"/>
                </a:solidFill>
                <a:latin typeface="Times" pitchFamily="2" charset="0"/>
                <a:ea typeface="ＭＳ Ｐゴシック" panose="020B0600070205080204" pitchFamily="34" charset="-128"/>
              </a:defRPr>
            </a:lvl2pPr>
            <a:lvl3pPr marL="1143000" indent="-228600">
              <a:spcBef>
                <a:spcPct val="20000"/>
              </a:spcBef>
              <a:buChar char="•"/>
              <a:defRPr>
                <a:solidFill>
                  <a:schemeClr val="tx1"/>
                </a:solidFill>
                <a:latin typeface="Times" pitchFamily="2" charset="0"/>
                <a:ea typeface="ＭＳ Ｐゴシック" panose="020B0600070205080204" pitchFamily="34" charset="-128"/>
              </a:defRPr>
            </a:lvl3pPr>
            <a:lvl4pPr marL="1600200" indent="-228600">
              <a:spcBef>
                <a:spcPct val="20000"/>
              </a:spcBef>
              <a:buChar char="–"/>
              <a:defRPr>
                <a:solidFill>
                  <a:schemeClr val="tx1"/>
                </a:solidFill>
                <a:latin typeface="Times" pitchFamily="2" charset="0"/>
                <a:ea typeface="ＭＳ Ｐゴシック" panose="020B0600070205080204" pitchFamily="34" charset="-128"/>
              </a:defRPr>
            </a:lvl4pPr>
            <a:lvl5pPr marL="2057400" indent="-228600">
              <a:spcBef>
                <a:spcPct val="20000"/>
              </a:spcBef>
              <a:buChar char="»"/>
              <a:defRPr>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9pPr>
          </a:lstStyle>
          <a:p>
            <a:pPr algn="ctr">
              <a:spcBef>
                <a:spcPct val="50000"/>
              </a:spcBef>
              <a:buFontTx/>
              <a:buNone/>
            </a:pPr>
            <a:r>
              <a:rPr lang="en-US" altLang="en-US" sz="1600">
                <a:solidFill>
                  <a:srgbClr val="000000"/>
                </a:solidFill>
              </a:rPr>
              <a:t>Right: after landing and opening solar fans</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itle 1">
            <a:extLst>
              <a:ext uri="{FF2B5EF4-FFF2-40B4-BE49-F238E27FC236}">
                <a16:creationId xmlns:a16="http://schemas.microsoft.com/office/drawing/2014/main" id="{CB265C4B-6AE4-01E1-C8F1-A5DC18FB4E3E}"/>
              </a:ext>
            </a:extLst>
          </p:cNvPr>
          <p:cNvSpPr>
            <a:spLocks noGrp="1" noChangeArrowheads="1"/>
          </p:cNvSpPr>
          <p:nvPr>
            <p:ph type="title"/>
          </p:nvPr>
        </p:nvSpPr>
        <p:spPr>
          <a:xfrm flipH="1">
            <a:off x="1168400" y="0"/>
            <a:ext cx="6154738" cy="1150938"/>
          </a:xfrm>
        </p:spPr>
        <p:txBody>
          <a:bodyPr/>
          <a:lstStyle/>
          <a:p>
            <a:r>
              <a:rPr lang="en-US" altLang="en-US">
                <a:ea typeface="ＭＳ Ｐゴシック" panose="020B0600070205080204" pitchFamily="34" charset="-128"/>
              </a:rPr>
              <a:t>MSL crashes stuff on Mars in 2012</a:t>
            </a:r>
            <a:endParaRPr lang="en-US" altLang="en-US" sz="2400">
              <a:ea typeface="ＭＳ Ｐゴシック" panose="020B0600070205080204" pitchFamily="34" charset="-128"/>
            </a:endParaRPr>
          </a:p>
        </p:txBody>
      </p:sp>
      <p:pic>
        <p:nvPicPr>
          <p:cNvPr id="52226" name="Content Placeholder 6" descr="MSL_EDL.jpg">
            <a:extLst>
              <a:ext uri="{FF2B5EF4-FFF2-40B4-BE49-F238E27FC236}">
                <a16:creationId xmlns:a16="http://schemas.microsoft.com/office/drawing/2014/main" id="{1DDA9616-1688-CFAE-FDFA-CA5C1BA8DE6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53802" r="-53802"/>
          <a:stretch>
            <a:fillRect/>
          </a:stretch>
        </p:blipFill>
        <p:spPr>
          <a:xfrm>
            <a:off x="-1493838" y="1314450"/>
            <a:ext cx="8077201" cy="5543550"/>
          </a:xfrm>
        </p:spPr>
      </p:pic>
      <p:sp>
        <p:nvSpPr>
          <p:cNvPr id="52227" name="TextBox 8">
            <a:extLst>
              <a:ext uri="{FF2B5EF4-FFF2-40B4-BE49-F238E27FC236}">
                <a16:creationId xmlns:a16="http://schemas.microsoft.com/office/drawing/2014/main" id="{E8618C45-033F-A050-3339-7D07383CE820}"/>
              </a:ext>
            </a:extLst>
          </p:cNvPr>
          <p:cNvSpPr txBox="1">
            <a:spLocks noChangeArrowheads="1"/>
          </p:cNvSpPr>
          <p:nvPr/>
        </p:nvSpPr>
        <p:spPr bwMode="auto">
          <a:xfrm>
            <a:off x="1270000" y="6281738"/>
            <a:ext cx="25908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000">
                <a:solidFill>
                  <a:schemeClr val="tx1"/>
                </a:solidFill>
                <a:latin typeface="Times" pitchFamily="2" charset="0"/>
                <a:ea typeface="ＭＳ Ｐゴシック" panose="020B0600070205080204" pitchFamily="34" charset="-128"/>
              </a:defRPr>
            </a:lvl2pPr>
            <a:lvl3pPr marL="1143000" indent="-228600">
              <a:spcBef>
                <a:spcPct val="20000"/>
              </a:spcBef>
              <a:buChar char="•"/>
              <a:defRPr>
                <a:solidFill>
                  <a:schemeClr val="tx1"/>
                </a:solidFill>
                <a:latin typeface="Times" pitchFamily="2" charset="0"/>
                <a:ea typeface="ＭＳ Ｐゴシック" panose="020B0600070205080204" pitchFamily="34" charset="-128"/>
              </a:defRPr>
            </a:lvl3pPr>
            <a:lvl4pPr marL="1600200" indent="-228600">
              <a:spcBef>
                <a:spcPct val="20000"/>
              </a:spcBef>
              <a:buChar char="–"/>
              <a:defRPr>
                <a:solidFill>
                  <a:schemeClr val="tx1"/>
                </a:solidFill>
                <a:latin typeface="Times" pitchFamily="2" charset="0"/>
                <a:ea typeface="ＭＳ Ｐゴシック" panose="020B0600070205080204" pitchFamily="34" charset="-128"/>
              </a:defRPr>
            </a:lvl4pPr>
            <a:lvl5pPr marL="2057400" indent="-228600">
              <a:spcBef>
                <a:spcPct val="20000"/>
              </a:spcBef>
              <a:buChar char="»"/>
              <a:defRPr>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9pPr>
          </a:lstStyle>
          <a:p>
            <a:pPr algn="ctr">
              <a:spcBef>
                <a:spcPct val="0"/>
              </a:spcBef>
              <a:buFontTx/>
              <a:buNone/>
            </a:pPr>
            <a:r>
              <a:rPr lang="en-US" altLang="en-US">
                <a:solidFill>
                  <a:srgbClr val="FFFFFF"/>
                </a:solidFill>
              </a:rPr>
              <a:t>Before</a:t>
            </a:r>
          </a:p>
        </p:txBody>
      </p:sp>
      <p:pic>
        <p:nvPicPr>
          <p:cNvPr id="52228" name="Picture 13" descr="ESP_028612_1755_IRB.NOMAP-parachute-backshell.jpg">
            <a:extLst>
              <a:ext uri="{FF2B5EF4-FFF2-40B4-BE49-F238E27FC236}">
                <a16:creationId xmlns:a16="http://schemas.microsoft.com/office/drawing/2014/main" id="{CC309930-E2D3-B9F5-EB82-5C998B6A98A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48188" y="1309688"/>
            <a:ext cx="4189412" cy="554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9" name="TextBox 14">
            <a:extLst>
              <a:ext uri="{FF2B5EF4-FFF2-40B4-BE49-F238E27FC236}">
                <a16:creationId xmlns:a16="http://schemas.microsoft.com/office/drawing/2014/main" id="{368D56E1-F2C2-5BE2-A4AA-F9162BC21FA7}"/>
              </a:ext>
            </a:extLst>
          </p:cNvPr>
          <p:cNvSpPr txBox="1">
            <a:spLocks noChangeArrowheads="1"/>
          </p:cNvSpPr>
          <p:nvPr/>
        </p:nvSpPr>
        <p:spPr bwMode="auto">
          <a:xfrm>
            <a:off x="5418138" y="6265863"/>
            <a:ext cx="27686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000">
                <a:solidFill>
                  <a:schemeClr val="tx1"/>
                </a:solidFill>
                <a:latin typeface="Times" pitchFamily="2" charset="0"/>
                <a:ea typeface="ＭＳ Ｐゴシック" panose="020B0600070205080204" pitchFamily="34" charset="-128"/>
              </a:defRPr>
            </a:lvl2pPr>
            <a:lvl3pPr marL="1143000" indent="-228600">
              <a:spcBef>
                <a:spcPct val="20000"/>
              </a:spcBef>
              <a:buChar char="•"/>
              <a:defRPr>
                <a:solidFill>
                  <a:schemeClr val="tx1"/>
                </a:solidFill>
                <a:latin typeface="Times" pitchFamily="2" charset="0"/>
                <a:ea typeface="ＭＳ Ｐゴシック" panose="020B0600070205080204" pitchFamily="34" charset="-128"/>
              </a:defRPr>
            </a:lvl3pPr>
            <a:lvl4pPr marL="1600200" indent="-228600">
              <a:spcBef>
                <a:spcPct val="20000"/>
              </a:spcBef>
              <a:buChar char="–"/>
              <a:defRPr>
                <a:solidFill>
                  <a:schemeClr val="tx1"/>
                </a:solidFill>
                <a:latin typeface="Times" pitchFamily="2" charset="0"/>
                <a:ea typeface="ＭＳ Ｐゴシック" panose="020B0600070205080204" pitchFamily="34" charset="-128"/>
              </a:defRPr>
            </a:lvl4pPr>
            <a:lvl5pPr marL="2057400" indent="-228600">
              <a:spcBef>
                <a:spcPct val="20000"/>
              </a:spcBef>
              <a:buChar char="»"/>
              <a:defRPr>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9pPr>
          </a:lstStyle>
          <a:p>
            <a:pPr algn="ctr">
              <a:spcBef>
                <a:spcPct val="0"/>
              </a:spcBef>
              <a:buFontTx/>
              <a:buNone/>
            </a:pPr>
            <a:r>
              <a:rPr lang="en-US" altLang="en-US">
                <a:solidFill>
                  <a:srgbClr val="FFFFFF"/>
                </a:solidFill>
              </a:rPr>
              <a:t>After</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Title 1">
            <a:extLst>
              <a:ext uri="{FF2B5EF4-FFF2-40B4-BE49-F238E27FC236}">
                <a16:creationId xmlns:a16="http://schemas.microsoft.com/office/drawing/2014/main" id="{BBF935E9-6E5D-746C-7080-C1B5B89BC629}"/>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8194" name="Content Placeholder 3" descr="t2.tiff">
            <a:extLst>
              <a:ext uri="{FF2B5EF4-FFF2-40B4-BE49-F238E27FC236}">
                <a16:creationId xmlns:a16="http://schemas.microsoft.com/office/drawing/2014/main" id="{E5153EA7-22F2-C895-9768-8E32A8713ED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9940" b="-9940"/>
          <a:stretch>
            <a:fillRect/>
          </a:stretch>
        </p:blipFill>
        <p:spPr>
          <a:xfrm>
            <a:off x="28575" y="627063"/>
            <a:ext cx="8912225" cy="6116637"/>
          </a:xfrm>
        </p:spPr>
      </p:pic>
      <p:sp>
        <p:nvSpPr>
          <p:cNvPr id="8195" name="TextBox 1">
            <a:extLst>
              <a:ext uri="{FF2B5EF4-FFF2-40B4-BE49-F238E27FC236}">
                <a16:creationId xmlns:a16="http://schemas.microsoft.com/office/drawing/2014/main" id="{5DE8791C-1A8E-93FB-D0D3-7B2B826A380E}"/>
              </a:ext>
            </a:extLst>
          </p:cNvPr>
          <p:cNvSpPr txBox="1">
            <a:spLocks noChangeArrowheads="1"/>
          </p:cNvSpPr>
          <p:nvPr/>
        </p:nvSpPr>
        <p:spPr bwMode="auto">
          <a:xfrm>
            <a:off x="7626350" y="1190625"/>
            <a:ext cx="10826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600"/>
              <a:t>Radar sounding</a:t>
            </a:r>
          </a:p>
        </p:txBody>
      </p:sp>
      <p:sp>
        <p:nvSpPr>
          <p:cNvPr id="8196" name="Oval 2">
            <a:extLst>
              <a:ext uri="{FF2B5EF4-FFF2-40B4-BE49-F238E27FC236}">
                <a16:creationId xmlns:a16="http://schemas.microsoft.com/office/drawing/2014/main" id="{0A2B1F93-C868-8B3E-1C13-AE27004182D8}"/>
              </a:ext>
            </a:extLst>
          </p:cNvPr>
          <p:cNvSpPr>
            <a:spLocks noChangeArrowheads="1"/>
          </p:cNvSpPr>
          <p:nvPr/>
        </p:nvSpPr>
        <p:spPr bwMode="auto">
          <a:xfrm>
            <a:off x="7486650" y="1755775"/>
            <a:ext cx="1363663" cy="357188"/>
          </a:xfrm>
          <a:prstGeom prst="ellipse">
            <a:avLst/>
          </a:prstGeom>
          <a:solidFill>
            <a:srgbClr val="3131CF"/>
          </a:solidFill>
          <a:ln w="9525" algn="ctr">
            <a:solidFill>
              <a:schemeClr val="tx1"/>
            </a:solidFill>
            <a:round/>
            <a:headEnd/>
            <a:tailEnd/>
          </a:ln>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r>
              <a:rPr lang="en-US" altLang="en-US" sz="1400">
                <a:solidFill>
                  <a:schemeClr val="bg1"/>
                </a:solidFill>
              </a:rPr>
              <a:t>SHARAD</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Picture 1" descr="Trav set.jpg">
            <a:extLst>
              <a:ext uri="{FF2B5EF4-FFF2-40B4-BE49-F238E27FC236}">
                <a16:creationId xmlns:a16="http://schemas.microsoft.com/office/drawing/2014/main" id="{B1DCCFE5-DABA-379F-6673-83A0D9494F2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3883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Connector 2">
            <a:extLst>
              <a:ext uri="{FF2B5EF4-FFF2-40B4-BE49-F238E27FC236}">
                <a16:creationId xmlns:a16="http://schemas.microsoft.com/office/drawing/2014/main" id="{32B502E9-76BE-B524-96B4-8CCBA6003171}"/>
              </a:ext>
            </a:extLst>
          </p:cNvPr>
          <p:cNvCxnSpPr>
            <a:cxnSpLocks noChangeShapeType="1"/>
          </p:cNvCxnSpPr>
          <p:nvPr/>
        </p:nvCxnSpPr>
        <p:spPr bwMode="auto">
          <a:xfrm>
            <a:off x="1219200" y="457200"/>
            <a:ext cx="990600" cy="1588"/>
          </a:xfrm>
          <a:prstGeom prst="line">
            <a:avLst/>
          </a:prstGeom>
          <a:noFill/>
          <a:ln w="57150">
            <a:solidFill>
              <a:srgbClr val="4F81BD"/>
            </a:solidFill>
            <a:round/>
            <a:headEnd/>
            <a:tailEnd/>
          </a:ln>
          <a:effectLst>
            <a:outerShdw blurRad="40000" dist="20000" dir="5400000" rotWithShape="0">
              <a:srgbClr val="808080">
                <a:alpha val="37999"/>
              </a:srgbClr>
            </a:outerShdw>
          </a:effectLst>
        </p:spPr>
      </p:cxnSp>
      <p:sp>
        <p:nvSpPr>
          <p:cNvPr id="53251" name="TextBox 3">
            <a:extLst>
              <a:ext uri="{FF2B5EF4-FFF2-40B4-BE49-F238E27FC236}">
                <a16:creationId xmlns:a16="http://schemas.microsoft.com/office/drawing/2014/main" id="{ACE1DB5C-C020-D016-2944-3914C757DB3C}"/>
              </a:ext>
            </a:extLst>
          </p:cNvPr>
          <p:cNvSpPr txBox="1">
            <a:spLocks noChangeArrowheads="1"/>
          </p:cNvSpPr>
          <p:nvPr/>
        </p:nvSpPr>
        <p:spPr bwMode="auto">
          <a:xfrm>
            <a:off x="1447800" y="76200"/>
            <a:ext cx="692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spcBef>
                <a:spcPct val="20000"/>
              </a:spcBef>
              <a:buChar char="•"/>
              <a:defRPr sz="2400">
                <a:solidFill>
                  <a:schemeClr val="tx1"/>
                </a:solidFill>
                <a:latin typeface="Times" pitchFamily="2" charset="0"/>
                <a:ea typeface="ＭＳ Ｐゴシック" panose="020B0600070205080204" pitchFamily="34" charset="-128"/>
              </a:defRPr>
            </a:lvl1pPr>
            <a:lvl2pPr marL="742950" indent="-285750" defTabSz="457200">
              <a:spcBef>
                <a:spcPct val="20000"/>
              </a:spcBef>
              <a:buChar char="–"/>
              <a:defRPr sz="2000">
                <a:solidFill>
                  <a:schemeClr val="tx1"/>
                </a:solidFill>
                <a:latin typeface="Times" pitchFamily="2" charset="0"/>
                <a:ea typeface="ＭＳ Ｐゴシック" panose="020B0600070205080204" pitchFamily="34" charset="-128"/>
              </a:defRPr>
            </a:lvl2pPr>
            <a:lvl3pPr marL="1143000" indent="-228600" defTabSz="457200">
              <a:spcBef>
                <a:spcPct val="20000"/>
              </a:spcBef>
              <a:buChar char="•"/>
              <a:defRPr>
                <a:solidFill>
                  <a:schemeClr val="tx1"/>
                </a:solidFill>
                <a:latin typeface="Times" pitchFamily="2" charset="0"/>
                <a:ea typeface="ＭＳ Ｐゴシック" panose="020B0600070205080204" pitchFamily="34" charset="-128"/>
              </a:defRPr>
            </a:lvl3pPr>
            <a:lvl4pPr marL="1600200" indent="-228600" defTabSz="457200">
              <a:spcBef>
                <a:spcPct val="20000"/>
              </a:spcBef>
              <a:buChar char="–"/>
              <a:defRPr>
                <a:solidFill>
                  <a:schemeClr val="tx1"/>
                </a:solidFill>
                <a:latin typeface="Times" pitchFamily="2" charset="0"/>
                <a:ea typeface="ＭＳ Ｐゴシック" panose="020B0600070205080204" pitchFamily="34" charset="-128"/>
              </a:defRPr>
            </a:lvl4pPr>
            <a:lvl5pPr marL="2057400" indent="-228600" defTabSz="457200">
              <a:spcBef>
                <a:spcPct val="20000"/>
              </a:spcBef>
              <a:buChar char="»"/>
              <a:defRPr>
                <a:solidFill>
                  <a:schemeClr val="tx1"/>
                </a:solidFill>
                <a:latin typeface="Times" pitchFamily="2" charset="0"/>
                <a:ea typeface="ＭＳ Ｐゴシック" panose="020B0600070205080204" pitchFamily="34" charset="-128"/>
              </a:defRPr>
            </a:lvl5pPr>
            <a:lvl6pPr marL="2514600" indent="-228600" defTabSz="4572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6pPr>
            <a:lvl7pPr marL="2971800" indent="-228600" defTabSz="4572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7pPr>
            <a:lvl8pPr marL="3429000" indent="-228600" defTabSz="4572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8pPr>
            <a:lvl9pPr marL="3886200" indent="-228600" defTabSz="4572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9pPr>
          </a:lstStyle>
          <a:p>
            <a:pPr eaLnBrk="1" hangingPunct="1">
              <a:spcBef>
                <a:spcPct val="0"/>
              </a:spcBef>
              <a:buFontTx/>
              <a:buNone/>
            </a:pPr>
            <a:r>
              <a:rPr lang="en-US" altLang="en-US" sz="1800">
                <a:latin typeface="Calibri" panose="020F0502020204030204" pitchFamily="34" charset="0"/>
              </a:rPr>
              <a:t>25 m</a:t>
            </a:r>
          </a:p>
        </p:txBody>
      </p:sp>
      <p:sp>
        <p:nvSpPr>
          <p:cNvPr id="53252" name="TextBox 4">
            <a:extLst>
              <a:ext uri="{FF2B5EF4-FFF2-40B4-BE49-F238E27FC236}">
                <a16:creationId xmlns:a16="http://schemas.microsoft.com/office/drawing/2014/main" id="{BC2D306D-21B1-FA15-407A-EA231C794B45}"/>
              </a:ext>
            </a:extLst>
          </p:cNvPr>
          <p:cNvSpPr txBox="1">
            <a:spLocks noChangeArrowheads="1"/>
          </p:cNvSpPr>
          <p:nvPr/>
        </p:nvSpPr>
        <p:spPr bwMode="auto">
          <a:xfrm>
            <a:off x="0" y="2959100"/>
            <a:ext cx="3136900" cy="3416300"/>
          </a:xfrm>
          <a:prstGeom prst="rect">
            <a:avLst/>
          </a:prstGeom>
          <a:solidFill>
            <a:srgbClr val="CC893D">
              <a:alpha val="4392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har char="•"/>
              <a:defRPr sz="2400">
                <a:solidFill>
                  <a:schemeClr val="tx1"/>
                </a:solidFill>
                <a:latin typeface="Times" pitchFamily="2" charset="0"/>
                <a:ea typeface="ＭＳ Ｐゴシック" panose="020B0600070205080204" pitchFamily="34" charset="-128"/>
              </a:defRPr>
            </a:lvl1pPr>
            <a:lvl2pPr marL="742950" indent="-285750" defTabSz="457200">
              <a:spcBef>
                <a:spcPct val="20000"/>
              </a:spcBef>
              <a:buChar char="–"/>
              <a:defRPr sz="2000">
                <a:solidFill>
                  <a:schemeClr val="tx1"/>
                </a:solidFill>
                <a:latin typeface="Times" pitchFamily="2" charset="0"/>
                <a:ea typeface="ＭＳ Ｐゴシック" panose="020B0600070205080204" pitchFamily="34" charset="-128"/>
              </a:defRPr>
            </a:lvl2pPr>
            <a:lvl3pPr marL="1143000" indent="-228600" defTabSz="457200">
              <a:spcBef>
                <a:spcPct val="20000"/>
              </a:spcBef>
              <a:buChar char="•"/>
              <a:defRPr>
                <a:solidFill>
                  <a:schemeClr val="tx1"/>
                </a:solidFill>
                <a:latin typeface="Times" pitchFamily="2" charset="0"/>
                <a:ea typeface="ＭＳ Ｐゴシック" panose="020B0600070205080204" pitchFamily="34" charset="-128"/>
              </a:defRPr>
            </a:lvl3pPr>
            <a:lvl4pPr marL="1600200" indent="-228600" defTabSz="457200">
              <a:spcBef>
                <a:spcPct val="20000"/>
              </a:spcBef>
              <a:buChar char="–"/>
              <a:defRPr>
                <a:solidFill>
                  <a:schemeClr val="tx1"/>
                </a:solidFill>
                <a:latin typeface="Times" pitchFamily="2" charset="0"/>
                <a:ea typeface="ＭＳ Ｐゴシック" panose="020B0600070205080204" pitchFamily="34" charset="-128"/>
              </a:defRPr>
            </a:lvl4pPr>
            <a:lvl5pPr marL="2057400" indent="-228600" defTabSz="457200">
              <a:spcBef>
                <a:spcPct val="20000"/>
              </a:spcBef>
              <a:buChar char="»"/>
              <a:defRPr>
                <a:solidFill>
                  <a:schemeClr val="tx1"/>
                </a:solidFill>
                <a:latin typeface="Times" pitchFamily="2" charset="0"/>
                <a:ea typeface="ＭＳ Ｐゴシック" panose="020B0600070205080204" pitchFamily="34" charset="-128"/>
              </a:defRPr>
            </a:lvl5pPr>
            <a:lvl6pPr marL="2514600" indent="-228600" defTabSz="4572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6pPr>
            <a:lvl7pPr marL="2971800" indent="-228600" defTabSz="4572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7pPr>
            <a:lvl8pPr marL="3429000" indent="-228600" defTabSz="4572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8pPr>
            <a:lvl9pPr marL="3886200" indent="-228600" defTabSz="4572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9pPr>
          </a:lstStyle>
          <a:p>
            <a:pPr eaLnBrk="1" hangingPunct="1">
              <a:spcBef>
                <a:spcPct val="0"/>
              </a:spcBef>
              <a:buFontTx/>
              <a:buNone/>
            </a:pPr>
            <a:r>
              <a:rPr lang="en-US" altLang="en-US">
                <a:solidFill>
                  <a:srgbClr val="000090"/>
                </a:solidFill>
                <a:latin typeface="Arial" panose="020B0604020202020204" pitchFamily="34" charset="0"/>
              </a:rPr>
              <a:t>Opportunity rover stuck for 5 weeks in Purgatory cross drifts composed of cohesionless sand.  With HiRISE images the rover avoided such areas en route to Endeavour crater.</a:t>
            </a:r>
          </a:p>
        </p:txBody>
      </p:sp>
      <p:sp>
        <p:nvSpPr>
          <p:cNvPr id="53253" name="Date Placeholder 5">
            <a:extLst>
              <a:ext uri="{FF2B5EF4-FFF2-40B4-BE49-F238E27FC236}">
                <a16:creationId xmlns:a16="http://schemas.microsoft.com/office/drawing/2014/main" id="{9107AE62-A922-EEDD-D146-89E6F7270E13}"/>
              </a:ext>
            </a:extLst>
          </p:cNvPr>
          <p:cNvSpPr txBox="1">
            <a:spLocks noGrp="1"/>
          </p:cNvSpPr>
          <p:nvPr/>
        </p:nvSpPr>
        <p:spPr bwMode="auto">
          <a:xfrm>
            <a:off x="457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buChar char="•"/>
              <a:defRPr sz="2400">
                <a:solidFill>
                  <a:schemeClr val="tx1"/>
                </a:solidFill>
                <a:latin typeface="Times" pitchFamily="2" charset="0"/>
                <a:ea typeface="ＭＳ Ｐゴシック" panose="020B0600070205080204" pitchFamily="34" charset="-128"/>
              </a:defRPr>
            </a:lvl1pPr>
            <a:lvl2pPr marL="742950" indent="-285750" defTabSz="457200">
              <a:spcBef>
                <a:spcPct val="20000"/>
              </a:spcBef>
              <a:buChar char="–"/>
              <a:defRPr sz="2000">
                <a:solidFill>
                  <a:schemeClr val="tx1"/>
                </a:solidFill>
                <a:latin typeface="Times" pitchFamily="2" charset="0"/>
                <a:ea typeface="ＭＳ Ｐゴシック" panose="020B0600070205080204" pitchFamily="34" charset="-128"/>
              </a:defRPr>
            </a:lvl2pPr>
            <a:lvl3pPr marL="1143000" indent="-228600" defTabSz="457200">
              <a:spcBef>
                <a:spcPct val="20000"/>
              </a:spcBef>
              <a:buChar char="•"/>
              <a:defRPr>
                <a:solidFill>
                  <a:schemeClr val="tx1"/>
                </a:solidFill>
                <a:latin typeface="Times" pitchFamily="2" charset="0"/>
                <a:ea typeface="ＭＳ Ｐゴシック" panose="020B0600070205080204" pitchFamily="34" charset="-128"/>
              </a:defRPr>
            </a:lvl3pPr>
            <a:lvl4pPr marL="1600200" indent="-228600" defTabSz="457200">
              <a:spcBef>
                <a:spcPct val="20000"/>
              </a:spcBef>
              <a:buChar char="–"/>
              <a:defRPr>
                <a:solidFill>
                  <a:schemeClr val="tx1"/>
                </a:solidFill>
                <a:latin typeface="Times" pitchFamily="2" charset="0"/>
                <a:ea typeface="ＭＳ Ｐゴシック" panose="020B0600070205080204" pitchFamily="34" charset="-128"/>
              </a:defRPr>
            </a:lvl4pPr>
            <a:lvl5pPr marL="2057400" indent="-228600" defTabSz="457200">
              <a:spcBef>
                <a:spcPct val="20000"/>
              </a:spcBef>
              <a:buChar char="»"/>
              <a:defRPr>
                <a:solidFill>
                  <a:schemeClr val="tx1"/>
                </a:solidFill>
                <a:latin typeface="Times" pitchFamily="2" charset="0"/>
                <a:ea typeface="ＭＳ Ｐゴシック" panose="020B0600070205080204" pitchFamily="34" charset="-128"/>
              </a:defRPr>
            </a:lvl5pPr>
            <a:lvl6pPr marL="2514600" indent="-228600" defTabSz="4572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6pPr>
            <a:lvl7pPr marL="2971800" indent="-228600" defTabSz="4572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7pPr>
            <a:lvl8pPr marL="3429000" indent="-228600" defTabSz="4572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8pPr>
            <a:lvl9pPr marL="3886200" indent="-228600" defTabSz="4572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9pPr>
          </a:lstStyle>
          <a:p>
            <a:pPr eaLnBrk="1" hangingPunct="1">
              <a:spcBef>
                <a:spcPct val="0"/>
              </a:spcBef>
              <a:buFontTx/>
              <a:buNone/>
            </a:pPr>
            <a:fld id="{300E3848-65A5-EE46-BB58-D8B81CD7C5D2}" type="datetime1">
              <a:rPr lang="en-US" altLang="en-US" sz="1200">
                <a:solidFill>
                  <a:srgbClr val="898989"/>
                </a:solidFill>
                <a:latin typeface="Calibri" panose="020F0502020204030204" pitchFamily="34" charset="0"/>
              </a:rPr>
              <a:pPr eaLnBrk="1" hangingPunct="1">
                <a:spcBef>
                  <a:spcPct val="0"/>
                </a:spcBef>
                <a:buFontTx/>
                <a:buNone/>
              </a:pPr>
              <a:t>1/25/26</a:t>
            </a:fld>
            <a:endParaRPr lang="en-US" altLang="en-US" sz="1200">
              <a:solidFill>
                <a:srgbClr val="898989"/>
              </a:solidFill>
              <a:latin typeface="Calibri" panose="020F0502020204030204" pitchFamily="34" charset="0"/>
            </a:endParaRPr>
          </a:p>
        </p:txBody>
      </p:sp>
      <p:sp>
        <p:nvSpPr>
          <p:cNvPr id="53254" name="Slide Number Placeholder 6">
            <a:extLst>
              <a:ext uri="{FF2B5EF4-FFF2-40B4-BE49-F238E27FC236}">
                <a16:creationId xmlns:a16="http://schemas.microsoft.com/office/drawing/2014/main" id="{AC65E940-ACE4-B1CC-BB75-F88D9513A3FD}"/>
              </a:ext>
            </a:extLst>
          </p:cNvPr>
          <p:cNvSpPr txBox="1">
            <a:spLocks noGrp="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buChar char="•"/>
              <a:defRPr sz="2400">
                <a:solidFill>
                  <a:schemeClr val="tx1"/>
                </a:solidFill>
                <a:latin typeface="Times" pitchFamily="2" charset="0"/>
                <a:ea typeface="ＭＳ Ｐゴシック" panose="020B0600070205080204" pitchFamily="34" charset="-128"/>
              </a:defRPr>
            </a:lvl1pPr>
            <a:lvl2pPr marL="742950" indent="-285750" defTabSz="457200">
              <a:spcBef>
                <a:spcPct val="20000"/>
              </a:spcBef>
              <a:buChar char="–"/>
              <a:defRPr sz="2000">
                <a:solidFill>
                  <a:schemeClr val="tx1"/>
                </a:solidFill>
                <a:latin typeface="Times" pitchFamily="2" charset="0"/>
                <a:ea typeface="ＭＳ Ｐゴシック" panose="020B0600070205080204" pitchFamily="34" charset="-128"/>
              </a:defRPr>
            </a:lvl2pPr>
            <a:lvl3pPr marL="1143000" indent="-228600" defTabSz="457200">
              <a:spcBef>
                <a:spcPct val="20000"/>
              </a:spcBef>
              <a:buChar char="•"/>
              <a:defRPr>
                <a:solidFill>
                  <a:schemeClr val="tx1"/>
                </a:solidFill>
                <a:latin typeface="Times" pitchFamily="2" charset="0"/>
                <a:ea typeface="ＭＳ Ｐゴシック" panose="020B0600070205080204" pitchFamily="34" charset="-128"/>
              </a:defRPr>
            </a:lvl3pPr>
            <a:lvl4pPr marL="1600200" indent="-228600" defTabSz="457200">
              <a:spcBef>
                <a:spcPct val="20000"/>
              </a:spcBef>
              <a:buChar char="–"/>
              <a:defRPr>
                <a:solidFill>
                  <a:schemeClr val="tx1"/>
                </a:solidFill>
                <a:latin typeface="Times" pitchFamily="2" charset="0"/>
                <a:ea typeface="ＭＳ Ｐゴシック" panose="020B0600070205080204" pitchFamily="34" charset="-128"/>
              </a:defRPr>
            </a:lvl4pPr>
            <a:lvl5pPr marL="2057400" indent="-228600" defTabSz="457200">
              <a:spcBef>
                <a:spcPct val="20000"/>
              </a:spcBef>
              <a:buChar char="»"/>
              <a:defRPr>
                <a:solidFill>
                  <a:schemeClr val="tx1"/>
                </a:solidFill>
                <a:latin typeface="Times" pitchFamily="2" charset="0"/>
                <a:ea typeface="ＭＳ Ｐゴシック" panose="020B0600070205080204" pitchFamily="34" charset="-128"/>
              </a:defRPr>
            </a:lvl5pPr>
            <a:lvl6pPr marL="2514600" indent="-228600" defTabSz="4572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6pPr>
            <a:lvl7pPr marL="2971800" indent="-228600" defTabSz="4572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7pPr>
            <a:lvl8pPr marL="3429000" indent="-228600" defTabSz="4572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8pPr>
            <a:lvl9pPr marL="3886200" indent="-228600" defTabSz="4572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9pPr>
          </a:lstStyle>
          <a:p>
            <a:pPr algn="r" eaLnBrk="1" hangingPunct="1">
              <a:spcBef>
                <a:spcPct val="0"/>
              </a:spcBef>
              <a:buFontTx/>
              <a:buNone/>
            </a:pPr>
            <a:fld id="{C9E74907-FD95-3542-888D-1DC989AFF293}" type="slidenum">
              <a:rPr lang="en-US" altLang="en-US" sz="1200">
                <a:solidFill>
                  <a:srgbClr val="898989"/>
                </a:solidFill>
                <a:latin typeface="Calibri" panose="020F0502020204030204" pitchFamily="34" charset="0"/>
              </a:rPr>
              <a:pPr algn="r" eaLnBrk="1" hangingPunct="1">
                <a:spcBef>
                  <a:spcPct val="0"/>
                </a:spcBef>
                <a:buFontTx/>
                <a:buNone/>
              </a:pPr>
              <a:t>40</a:t>
            </a:fld>
            <a:endParaRPr lang="en-US" altLang="en-US" sz="1200">
              <a:solidFill>
                <a:srgbClr val="898989"/>
              </a:solidFill>
              <a:latin typeface="Calibri" panose="020F0502020204030204" pitchFamily="34" charset="0"/>
            </a:endParaRPr>
          </a:p>
        </p:txBody>
      </p:sp>
      <p:sp>
        <p:nvSpPr>
          <p:cNvPr id="53255" name="Footer Placeholder 7">
            <a:extLst>
              <a:ext uri="{FF2B5EF4-FFF2-40B4-BE49-F238E27FC236}">
                <a16:creationId xmlns:a16="http://schemas.microsoft.com/office/drawing/2014/main" id="{F8B3CEF8-27D6-91F0-F1F2-C172CC3E2D46}"/>
              </a:ext>
            </a:extLst>
          </p:cNvPr>
          <p:cNvSpPr txBox="1">
            <a:spLocks noGrp="1"/>
          </p:cNvSpPr>
          <p:nvPr/>
        </p:nvSpPr>
        <p:spPr bwMode="auto">
          <a:xfrm>
            <a:off x="3124200" y="6356350"/>
            <a:ext cx="2895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buChar char="•"/>
              <a:defRPr sz="2400">
                <a:solidFill>
                  <a:schemeClr val="tx1"/>
                </a:solidFill>
                <a:latin typeface="Times" pitchFamily="2" charset="0"/>
                <a:ea typeface="ＭＳ Ｐゴシック" panose="020B0600070205080204" pitchFamily="34" charset="-128"/>
              </a:defRPr>
            </a:lvl1pPr>
            <a:lvl2pPr marL="742950" indent="-285750" defTabSz="457200">
              <a:spcBef>
                <a:spcPct val="20000"/>
              </a:spcBef>
              <a:buChar char="–"/>
              <a:defRPr sz="2000">
                <a:solidFill>
                  <a:schemeClr val="tx1"/>
                </a:solidFill>
                <a:latin typeface="Times" pitchFamily="2" charset="0"/>
                <a:ea typeface="ＭＳ Ｐゴシック" panose="020B0600070205080204" pitchFamily="34" charset="-128"/>
              </a:defRPr>
            </a:lvl2pPr>
            <a:lvl3pPr marL="1143000" indent="-228600" defTabSz="457200">
              <a:spcBef>
                <a:spcPct val="20000"/>
              </a:spcBef>
              <a:buChar char="•"/>
              <a:defRPr>
                <a:solidFill>
                  <a:schemeClr val="tx1"/>
                </a:solidFill>
                <a:latin typeface="Times" pitchFamily="2" charset="0"/>
                <a:ea typeface="ＭＳ Ｐゴシック" panose="020B0600070205080204" pitchFamily="34" charset="-128"/>
              </a:defRPr>
            </a:lvl3pPr>
            <a:lvl4pPr marL="1600200" indent="-228600" defTabSz="457200">
              <a:spcBef>
                <a:spcPct val="20000"/>
              </a:spcBef>
              <a:buChar char="–"/>
              <a:defRPr>
                <a:solidFill>
                  <a:schemeClr val="tx1"/>
                </a:solidFill>
                <a:latin typeface="Times" pitchFamily="2" charset="0"/>
                <a:ea typeface="ＭＳ Ｐゴシック" panose="020B0600070205080204" pitchFamily="34" charset="-128"/>
              </a:defRPr>
            </a:lvl4pPr>
            <a:lvl5pPr marL="2057400" indent="-228600" defTabSz="457200">
              <a:spcBef>
                <a:spcPct val="20000"/>
              </a:spcBef>
              <a:buChar char="»"/>
              <a:defRPr>
                <a:solidFill>
                  <a:schemeClr val="tx1"/>
                </a:solidFill>
                <a:latin typeface="Times" pitchFamily="2" charset="0"/>
                <a:ea typeface="ＭＳ Ｐゴシック" panose="020B0600070205080204" pitchFamily="34" charset="-128"/>
              </a:defRPr>
            </a:lvl5pPr>
            <a:lvl6pPr marL="2514600" indent="-228600" defTabSz="4572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6pPr>
            <a:lvl7pPr marL="2971800" indent="-228600" defTabSz="4572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7pPr>
            <a:lvl8pPr marL="3429000" indent="-228600" defTabSz="4572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8pPr>
            <a:lvl9pPr marL="3886200" indent="-228600" defTabSz="4572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9pPr>
          </a:lstStyle>
          <a:p>
            <a:pPr algn="ctr" eaLnBrk="1" hangingPunct="1">
              <a:spcBef>
                <a:spcPct val="0"/>
              </a:spcBef>
              <a:buFontTx/>
              <a:buNone/>
            </a:pPr>
            <a:r>
              <a:rPr lang="en-US" altLang="en-US" sz="1200">
                <a:solidFill>
                  <a:srgbClr val="898989"/>
                </a:solidFill>
                <a:latin typeface="Calibri" panose="020F0502020204030204" pitchFamily="34" charset="0"/>
              </a:rPr>
              <a:t>Golombek: Remote Sensing Traverse</a:t>
            </a:r>
          </a:p>
        </p:txBody>
      </p:sp>
      <p:pic>
        <p:nvPicPr>
          <p:cNvPr id="53256" name="Picture 8" descr="1N171775941-540.jpg">
            <a:extLst>
              <a:ext uri="{FF2B5EF4-FFF2-40B4-BE49-F238E27FC236}">
                <a16:creationId xmlns:a16="http://schemas.microsoft.com/office/drawing/2014/main" id="{047683EF-6577-6825-DE9B-140E8C8F05B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2057400"/>
            <a:ext cx="48006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itle 1">
            <a:extLst>
              <a:ext uri="{FF2B5EF4-FFF2-40B4-BE49-F238E27FC236}">
                <a16:creationId xmlns:a16="http://schemas.microsoft.com/office/drawing/2014/main" id="{18302B6B-CB6F-E52E-0ACB-81A27CCD2B95}"/>
              </a:ext>
            </a:extLst>
          </p:cNvPr>
          <p:cNvSpPr>
            <a:spLocks noGrp="1" noChangeArrowheads="1"/>
          </p:cNvSpPr>
          <p:nvPr>
            <p:ph type="title"/>
          </p:nvPr>
        </p:nvSpPr>
        <p:spPr/>
        <p:txBody>
          <a:bodyPr/>
          <a:lstStyle/>
          <a:p>
            <a:r>
              <a:rPr lang="en-US" altLang="en-US">
                <a:ea typeface="ＭＳ Ｐゴシック" panose="020B0600070205080204" pitchFamily="34" charset="-128"/>
              </a:rPr>
              <a:t>Curiosity Traverse</a:t>
            </a:r>
          </a:p>
        </p:txBody>
      </p:sp>
      <p:sp>
        <p:nvSpPr>
          <p:cNvPr id="54274" name="Content Placeholder 2">
            <a:extLst>
              <a:ext uri="{FF2B5EF4-FFF2-40B4-BE49-F238E27FC236}">
                <a16:creationId xmlns:a16="http://schemas.microsoft.com/office/drawing/2014/main" id="{BDCEF82D-000E-DE9E-D123-881FCDD7BDAD}"/>
              </a:ext>
            </a:extLst>
          </p:cNvPr>
          <p:cNvSpPr>
            <a:spLocks noGrp="1" noChangeArrowheads="1"/>
          </p:cNvSpPr>
          <p:nvPr>
            <p:ph idx="1"/>
          </p:nvPr>
        </p:nvSpPr>
        <p:spPr>
          <a:xfrm>
            <a:off x="0" y="660400"/>
            <a:ext cx="8991600" cy="1562100"/>
          </a:xfrm>
        </p:spPr>
        <p:txBody>
          <a:bodyPr/>
          <a:lstStyle/>
          <a:p>
            <a:r>
              <a:rPr lang="en-US" altLang="en-US">
                <a:ea typeface="ＭＳ Ｐゴシック" panose="020B0600070205080204" pitchFamily="34" charset="-128"/>
              </a:rPr>
              <a:t>Wheel damage seen by 2014</a:t>
            </a:r>
          </a:p>
          <a:p>
            <a:r>
              <a:rPr lang="en-US" altLang="en-US">
                <a:ea typeface="ＭＳ Ｐゴシック" panose="020B0600070205080204" pitchFamily="34" charset="-128"/>
              </a:rPr>
              <a:t>MSL team uses HiRISE images to carefully select the path to minimize damage, avoiding the hard sandstone.  </a:t>
            </a:r>
          </a:p>
        </p:txBody>
      </p:sp>
      <p:pic>
        <p:nvPicPr>
          <p:cNvPr id="54276" name="Picture 5" descr="curiosity-wheel-damage.jpg">
            <a:extLst>
              <a:ext uri="{FF2B5EF4-FFF2-40B4-BE49-F238E27FC236}">
                <a16:creationId xmlns:a16="http://schemas.microsoft.com/office/drawing/2014/main" id="{9BF172D6-7396-83F9-4C04-4F77B2FF40C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40388" y="2768600"/>
            <a:ext cx="4113212"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A map of the moon&#10;&#10;Description automatically generated">
            <a:extLst>
              <a:ext uri="{FF2B5EF4-FFF2-40B4-BE49-F238E27FC236}">
                <a16:creationId xmlns:a16="http://schemas.microsoft.com/office/drawing/2014/main" id="{71F86826-FAD9-238D-65D0-B43790A67F01}"/>
              </a:ext>
            </a:extLst>
          </p:cNvPr>
          <p:cNvPicPr>
            <a:picLocks noChangeAspect="1"/>
          </p:cNvPicPr>
          <p:nvPr/>
        </p:nvPicPr>
        <p:blipFill>
          <a:blip r:embed="rId3"/>
          <a:stretch>
            <a:fillRect/>
          </a:stretch>
        </p:blipFill>
        <p:spPr>
          <a:xfrm>
            <a:off x="0" y="2222500"/>
            <a:ext cx="5561661" cy="4297647"/>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itle 1">
            <a:extLst>
              <a:ext uri="{FF2B5EF4-FFF2-40B4-BE49-F238E27FC236}">
                <a16:creationId xmlns:a16="http://schemas.microsoft.com/office/drawing/2014/main" id="{046B1F55-2B2F-C1D2-8E7C-A562E85321AA}"/>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55298" name="Content Placeholder 8" descr="18522_2270-bulls-eye-impact.jpg">
            <a:extLst>
              <a:ext uri="{FF2B5EF4-FFF2-40B4-BE49-F238E27FC236}">
                <a16:creationId xmlns:a16="http://schemas.microsoft.com/office/drawing/2014/main" id="{6F8DE112-9434-1964-172E-6EBD7334B04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3131" b="-3131"/>
          <a:stretch>
            <a:fillRect/>
          </a:stretch>
        </p:blipFill>
        <p:spPr>
          <a:xfrm>
            <a:off x="-1136650" y="-227013"/>
            <a:ext cx="10661650" cy="7318376"/>
          </a:xfrm>
        </p:spPr>
      </p:pic>
      <p:sp>
        <p:nvSpPr>
          <p:cNvPr id="55299" name="TextBox 4">
            <a:extLst>
              <a:ext uri="{FF2B5EF4-FFF2-40B4-BE49-F238E27FC236}">
                <a16:creationId xmlns:a16="http://schemas.microsoft.com/office/drawing/2014/main" id="{3C8C67BF-7C3C-EB9D-BDAC-B1156540954E}"/>
              </a:ext>
            </a:extLst>
          </p:cNvPr>
          <p:cNvSpPr txBox="1">
            <a:spLocks noChangeArrowheads="1"/>
          </p:cNvSpPr>
          <p:nvPr/>
        </p:nvSpPr>
        <p:spPr bwMode="auto">
          <a:xfrm>
            <a:off x="4338638" y="354013"/>
            <a:ext cx="3787775" cy="892175"/>
          </a:xfrm>
          <a:prstGeom prst="rect">
            <a:avLst/>
          </a:prstGeom>
          <a:solidFill>
            <a:schemeClr val="bg1">
              <a:alpha val="65097"/>
            </a:schemeClr>
          </a:solidFill>
          <a:ln w="34925">
            <a:solidFill>
              <a:srgbClr val="800000"/>
            </a:solidFill>
            <a:round/>
            <a:headEnd/>
            <a:tailEnd/>
          </a:ln>
        </p:spPr>
        <p:txBody>
          <a:bodyPr>
            <a:spAutoFit/>
          </a:bodyPr>
          <a:lstStyle>
            <a:lvl1pPr>
              <a:spcBef>
                <a:spcPct val="20000"/>
              </a:spcBef>
              <a:buChar char="•"/>
              <a:defRPr sz="24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000">
                <a:solidFill>
                  <a:schemeClr val="tx1"/>
                </a:solidFill>
                <a:latin typeface="Times" pitchFamily="2" charset="0"/>
                <a:ea typeface="ＭＳ Ｐゴシック" panose="020B0600070205080204" pitchFamily="34" charset="-128"/>
              </a:defRPr>
            </a:lvl2pPr>
            <a:lvl3pPr marL="1143000" indent="-228600">
              <a:spcBef>
                <a:spcPct val="20000"/>
              </a:spcBef>
              <a:buChar char="•"/>
              <a:defRPr>
                <a:solidFill>
                  <a:schemeClr val="tx1"/>
                </a:solidFill>
                <a:latin typeface="Times" pitchFamily="2" charset="0"/>
                <a:ea typeface="ＭＳ Ｐゴシック" panose="020B0600070205080204" pitchFamily="34" charset="-128"/>
              </a:defRPr>
            </a:lvl3pPr>
            <a:lvl4pPr marL="1600200" indent="-228600">
              <a:spcBef>
                <a:spcPct val="20000"/>
              </a:spcBef>
              <a:buChar char="–"/>
              <a:defRPr>
                <a:solidFill>
                  <a:schemeClr val="tx1"/>
                </a:solidFill>
                <a:latin typeface="Times" pitchFamily="2" charset="0"/>
                <a:ea typeface="ＭＳ Ｐゴシック" panose="020B0600070205080204" pitchFamily="34" charset="-128"/>
              </a:defRPr>
            </a:lvl4pPr>
            <a:lvl5pPr marL="2057400" indent="-228600">
              <a:spcBef>
                <a:spcPct val="20000"/>
              </a:spcBef>
              <a:buChar char="»"/>
              <a:defRPr>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9pPr>
          </a:lstStyle>
          <a:p>
            <a:pPr algn="ctr">
              <a:spcBef>
                <a:spcPct val="0"/>
              </a:spcBef>
              <a:buFontTx/>
              <a:buNone/>
            </a:pPr>
            <a:r>
              <a:rPr lang="en-US" altLang="en-US" sz="3600">
                <a:solidFill>
                  <a:srgbClr val="009973"/>
                </a:solidFill>
              </a:rPr>
              <a:t>Bull’s-Eye Crater</a:t>
            </a:r>
          </a:p>
          <a:p>
            <a:pPr algn="ctr">
              <a:spcBef>
                <a:spcPct val="0"/>
              </a:spcBef>
              <a:buFontTx/>
              <a:buNone/>
            </a:pPr>
            <a:r>
              <a:rPr lang="en-US" altLang="en-US" sz="1600">
                <a:solidFill>
                  <a:srgbClr val="009973"/>
                </a:solidFill>
              </a:rPr>
              <a:t>ESP_018522_2270</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itle 1">
            <a:extLst>
              <a:ext uri="{FF2B5EF4-FFF2-40B4-BE49-F238E27FC236}">
                <a16:creationId xmlns:a16="http://schemas.microsoft.com/office/drawing/2014/main" id="{3E194123-723D-2DAB-3E2E-56AE9E934177}"/>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56322" name="Content Placeholder 3" descr="18522-19010_2270-bulls-eye.jpg">
            <a:extLst>
              <a:ext uri="{FF2B5EF4-FFF2-40B4-BE49-F238E27FC236}">
                <a16:creationId xmlns:a16="http://schemas.microsoft.com/office/drawing/2014/main" id="{FE26BAA2-D6A5-2DCD-FBA8-EE6493C3E06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14317" b="-14317"/>
          <a:stretch>
            <a:fillRect/>
          </a:stretch>
        </p:blipFill>
        <p:spPr>
          <a:xfrm>
            <a:off x="-42863" y="577850"/>
            <a:ext cx="9186863" cy="6305550"/>
          </a:xfr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
            <a:extLst>
              <a:ext uri="{FF2B5EF4-FFF2-40B4-BE49-F238E27FC236}">
                <a16:creationId xmlns:a16="http://schemas.microsoft.com/office/drawing/2014/main" id="{B7980287-B67B-D8D4-C968-D79F33C377A4}"/>
              </a:ext>
            </a:extLst>
          </p:cNvPr>
          <p:cNvSpPr>
            <a:spLocks noGrp="1" noChangeArrowheads="1"/>
          </p:cNvSpPr>
          <p:nvPr>
            <p:ph type="title"/>
          </p:nvPr>
        </p:nvSpPr>
        <p:spPr>
          <a:xfrm>
            <a:off x="777875" y="80963"/>
            <a:ext cx="7585075" cy="442912"/>
          </a:xfrm>
        </p:spPr>
        <p:txBody>
          <a:bodyPr/>
          <a:lstStyle/>
          <a:p>
            <a:r>
              <a:rPr lang="en-US" altLang="en-US">
                <a:ea typeface="ＭＳ Ｐゴシック" panose="020B0600070205080204" pitchFamily="34" charset="-128"/>
              </a:rPr>
              <a:t>Fault  </a:t>
            </a:r>
            <a:r>
              <a:rPr lang="en-US" altLang="en-US" sz="2400">
                <a:ea typeface="ＭＳ Ｐゴシック" panose="020B0600070205080204" pitchFamily="34" charset="-128"/>
              </a:rPr>
              <a:t>(All images ~1 km wide)</a:t>
            </a:r>
            <a:endParaRPr lang="en-US" altLang="en-US">
              <a:ea typeface="ＭＳ Ｐゴシック" panose="020B0600070205080204" pitchFamily="34" charset="-128"/>
            </a:endParaRPr>
          </a:p>
        </p:txBody>
      </p:sp>
      <p:sp>
        <p:nvSpPr>
          <p:cNvPr id="57346" name="Rectangle 3">
            <a:extLst>
              <a:ext uri="{FF2B5EF4-FFF2-40B4-BE49-F238E27FC236}">
                <a16:creationId xmlns:a16="http://schemas.microsoft.com/office/drawing/2014/main" id="{9BF2307C-8A3A-0FB9-E88C-724A84069C9C}"/>
              </a:ext>
            </a:extLst>
          </p:cNvPr>
          <p:cNvSpPr>
            <a:spLocks noGrp="1" noChangeArrowheads="1"/>
          </p:cNvSpPr>
          <p:nvPr>
            <p:ph type="body" idx="1"/>
          </p:nvPr>
        </p:nvSpPr>
        <p:spPr/>
        <p:txBody>
          <a:bodyPr/>
          <a:lstStyle/>
          <a:p>
            <a:endParaRPr lang="en-US" altLang="en-US">
              <a:ea typeface="ＭＳ Ｐゴシック" panose="020B0600070205080204" pitchFamily="34" charset="-128"/>
            </a:endParaRPr>
          </a:p>
        </p:txBody>
      </p:sp>
      <p:pic>
        <p:nvPicPr>
          <p:cNvPr id="57347" name="Picture 4" descr="8458-8893_1760-fault-trace-Ophir">
            <a:extLst>
              <a:ext uri="{FF2B5EF4-FFF2-40B4-BE49-F238E27FC236}">
                <a16:creationId xmlns:a16="http://schemas.microsoft.com/office/drawing/2014/main" id="{80D9C3FA-2927-4B68-5F86-48FFDDF0E3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 y="688975"/>
            <a:ext cx="9334500" cy="559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a:extLst>
              <a:ext uri="{FF2B5EF4-FFF2-40B4-BE49-F238E27FC236}">
                <a16:creationId xmlns:a16="http://schemas.microsoft.com/office/drawing/2014/main" id="{11CDC603-EBE5-1C64-3B80-8F140365D4EA}"/>
              </a:ext>
            </a:extLst>
          </p:cNvPr>
          <p:cNvSpPr>
            <a:spLocks noGrp="1" noChangeArrowheads="1"/>
          </p:cNvSpPr>
          <p:nvPr>
            <p:ph type="title"/>
          </p:nvPr>
        </p:nvSpPr>
        <p:spPr>
          <a:xfrm>
            <a:off x="815975" y="0"/>
            <a:ext cx="7585075" cy="412750"/>
          </a:xfrm>
        </p:spPr>
        <p:txBody>
          <a:bodyPr/>
          <a:lstStyle/>
          <a:p>
            <a:r>
              <a:rPr lang="en-US" altLang="en-US" sz="2000">
                <a:ea typeface="ＭＳ Ｐゴシック" panose="020B0600070205080204" pitchFamily="34" charset="-128"/>
              </a:rPr>
              <a:t>Fluvial landforms in Melas Chasm</a:t>
            </a:r>
          </a:p>
        </p:txBody>
      </p:sp>
      <p:sp>
        <p:nvSpPr>
          <p:cNvPr id="58370" name="Rectangle 3">
            <a:extLst>
              <a:ext uri="{FF2B5EF4-FFF2-40B4-BE49-F238E27FC236}">
                <a16:creationId xmlns:a16="http://schemas.microsoft.com/office/drawing/2014/main" id="{0032C04E-6A1E-A5A3-2C19-FABA188B4BA2}"/>
              </a:ext>
            </a:extLst>
          </p:cNvPr>
          <p:cNvSpPr>
            <a:spLocks noGrp="1" noChangeArrowheads="1"/>
          </p:cNvSpPr>
          <p:nvPr>
            <p:ph type="body" idx="1"/>
          </p:nvPr>
        </p:nvSpPr>
        <p:spPr/>
        <p:txBody>
          <a:bodyPr/>
          <a:lstStyle/>
          <a:p>
            <a:endParaRPr lang="en-US" altLang="en-US">
              <a:ea typeface="ＭＳ Ｐゴシック" panose="020B0600070205080204" pitchFamily="34" charset="-128"/>
            </a:endParaRPr>
          </a:p>
        </p:txBody>
      </p:sp>
      <p:pic>
        <p:nvPicPr>
          <p:cNvPr id="58371" name="Picture 4" descr="PSP_005874_1700_PSP_005452_1700_Melas-channels">
            <a:extLst>
              <a:ext uri="{FF2B5EF4-FFF2-40B4-BE49-F238E27FC236}">
                <a16:creationId xmlns:a16="http://schemas.microsoft.com/office/drawing/2014/main" id="{B5EF80C6-D4A6-94AF-2148-BE98B95409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34975"/>
            <a:ext cx="9286875" cy="642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a:extLst>
              <a:ext uri="{FF2B5EF4-FFF2-40B4-BE49-F238E27FC236}">
                <a16:creationId xmlns:a16="http://schemas.microsoft.com/office/drawing/2014/main" id="{1A8CC3F7-1146-2F2B-DBC4-C425A54CDC65}"/>
              </a:ext>
            </a:extLst>
          </p:cNvPr>
          <p:cNvSpPr>
            <a:spLocks noGrp="1" noChangeArrowheads="1"/>
          </p:cNvSpPr>
          <p:nvPr>
            <p:ph type="title"/>
          </p:nvPr>
        </p:nvSpPr>
        <p:spPr>
          <a:xfrm>
            <a:off x="815975" y="0"/>
            <a:ext cx="7585075" cy="293688"/>
          </a:xfrm>
        </p:spPr>
        <p:txBody>
          <a:bodyPr/>
          <a:lstStyle/>
          <a:p>
            <a:r>
              <a:rPr lang="en-US" altLang="en-US" sz="2000">
                <a:ea typeface="ＭＳ Ｐゴシック" panose="020B0600070205080204" pitchFamily="34" charset="-128"/>
              </a:rPr>
              <a:t>Subaqueous fans in Melas Chasm</a:t>
            </a:r>
          </a:p>
        </p:txBody>
      </p:sp>
      <p:sp>
        <p:nvSpPr>
          <p:cNvPr id="59394" name="Rectangle 3">
            <a:extLst>
              <a:ext uri="{FF2B5EF4-FFF2-40B4-BE49-F238E27FC236}">
                <a16:creationId xmlns:a16="http://schemas.microsoft.com/office/drawing/2014/main" id="{A718EE27-2F36-5D8C-76C5-6EE5406622F4}"/>
              </a:ext>
            </a:extLst>
          </p:cNvPr>
          <p:cNvSpPr>
            <a:spLocks noGrp="1" noChangeArrowheads="1"/>
          </p:cNvSpPr>
          <p:nvPr>
            <p:ph type="body" idx="1"/>
          </p:nvPr>
        </p:nvSpPr>
        <p:spPr/>
        <p:txBody>
          <a:bodyPr/>
          <a:lstStyle/>
          <a:p>
            <a:endParaRPr lang="en-US" altLang="en-US">
              <a:ea typeface="ＭＳ Ｐゴシック" panose="020B0600070205080204" pitchFamily="34" charset="-128"/>
            </a:endParaRPr>
          </a:p>
        </p:txBody>
      </p:sp>
      <p:pic>
        <p:nvPicPr>
          <p:cNvPr id="59395" name="Picture 4" descr="7087-7667_1700-Melas-fan">
            <a:extLst>
              <a:ext uri="{FF2B5EF4-FFF2-40B4-BE49-F238E27FC236}">
                <a16:creationId xmlns:a16="http://schemas.microsoft.com/office/drawing/2014/main" id="{AAF4427E-62A7-11B8-F40C-52267FEDF0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4725" y="309563"/>
            <a:ext cx="11388725" cy="654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a:extLst>
              <a:ext uri="{FF2B5EF4-FFF2-40B4-BE49-F238E27FC236}">
                <a16:creationId xmlns:a16="http://schemas.microsoft.com/office/drawing/2014/main" id="{8FDB4940-7426-A0AF-D488-345574698E57}"/>
              </a:ext>
            </a:extLst>
          </p:cNvPr>
          <p:cNvSpPr>
            <a:spLocks noGrp="1" noChangeArrowheads="1"/>
          </p:cNvSpPr>
          <p:nvPr>
            <p:ph type="title"/>
          </p:nvPr>
        </p:nvSpPr>
        <p:spPr/>
        <p:txBody>
          <a:bodyPr/>
          <a:lstStyle/>
          <a:p>
            <a:r>
              <a:rPr lang="en-US" altLang="en-US">
                <a:ea typeface="ＭＳ Ｐゴシック" panose="020B0600070205080204" pitchFamily="34" charset="-128"/>
              </a:rPr>
              <a:t>Folded sedimentary rock layers</a:t>
            </a:r>
          </a:p>
        </p:txBody>
      </p:sp>
      <p:sp>
        <p:nvSpPr>
          <p:cNvPr id="60418" name="Rectangle 3">
            <a:extLst>
              <a:ext uri="{FF2B5EF4-FFF2-40B4-BE49-F238E27FC236}">
                <a16:creationId xmlns:a16="http://schemas.microsoft.com/office/drawing/2014/main" id="{A9B51516-FA42-601E-EE97-8D90F3BCCE2A}"/>
              </a:ext>
            </a:extLst>
          </p:cNvPr>
          <p:cNvSpPr>
            <a:spLocks noGrp="1" noChangeArrowheads="1"/>
          </p:cNvSpPr>
          <p:nvPr>
            <p:ph type="body" idx="1"/>
          </p:nvPr>
        </p:nvSpPr>
        <p:spPr/>
        <p:txBody>
          <a:bodyPr/>
          <a:lstStyle/>
          <a:p>
            <a:endParaRPr lang="en-US" altLang="en-US">
              <a:ea typeface="ＭＳ Ｐゴシック" panose="020B0600070205080204" pitchFamily="34" charset="-128"/>
            </a:endParaRPr>
          </a:p>
        </p:txBody>
      </p:sp>
      <p:pic>
        <p:nvPicPr>
          <p:cNvPr id="60419" name="Picture 4" descr="7087-7667_2700-Melas-folds">
            <a:extLst>
              <a:ext uri="{FF2B5EF4-FFF2-40B4-BE49-F238E27FC236}">
                <a16:creationId xmlns:a16="http://schemas.microsoft.com/office/drawing/2014/main" id="{2501FC2B-10F4-C36E-0676-F4719691A5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719138"/>
            <a:ext cx="9982200" cy="605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a:extLst>
              <a:ext uri="{FF2B5EF4-FFF2-40B4-BE49-F238E27FC236}">
                <a16:creationId xmlns:a16="http://schemas.microsoft.com/office/drawing/2014/main" id="{D61EAFD0-C741-F672-4AA8-1209C6061074}"/>
              </a:ext>
            </a:extLst>
          </p:cNvPr>
          <p:cNvSpPr>
            <a:spLocks noGrp="1" noChangeArrowheads="1"/>
          </p:cNvSpPr>
          <p:nvPr>
            <p:ph type="title"/>
          </p:nvPr>
        </p:nvSpPr>
        <p:spPr/>
        <p:txBody>
          <a:bodyPr/>
          <a:lstStyle/>
          <a:p>
            <a:r>
              <a:rPr lang="en-US" altLang="en-US">
                <a:ea typeface="ＭＳ Ｐゴシック" panose="020B0600070205080204" pitchFamily="34" charset="-128"/>
              </a:rPr>
              <a:t>Faulted and tilted layered sediments</a:t>
            </a:r>
          </a:p>
        </p:txBody>
      </p:sp>
      <p:sp>
        <p:nvSpPr>
          <p:cNvPr id="61442" name="Rectangle 3">
            <a:extLst>
              <a:ext uri="{FF2B5EF4-FFF2-40B4-BE49-F238E27FC236}">
                <a16:creationId xmlns:a16="http://schemas.microsoft.com/office/drawing/2014/main" id="{FC1B9CFD-B265-BE3B-C203-DE98F1AE94DF}"/>
              </a:ext>
            </a:extLst>
          </p:cNvPr>
          <p:cNvSpPr>
            <a:spLocks noGrp="1" noChangeArrowheads="1"/>
          </p:cNvSpPr>
          <p:nvPr>
            <p:ph type="body" idx="1"/>
          </p:nvPr>
        </p:nvSpPr>
        <p:spPr/>
        <p:txBody>
          <a:bodyPr/>
          <a:lstStyle/>
          <a:p>
            <a:endParaRPr lang="en-US" altLang="en-US">
              <a:ea typeface="ＭＳ Ｐゴシック" panose="020B0600070205080204" pitchFamily="34" charset="-128"/>
            </a:endParaRPr>
          </a:p>
        </p:txBody>
      </p:sp>
      <p:pic>
        <p:nvPicPr>
          <p:cNvPr id="61443" name="Picture 4" descr="8205-8930-faults-meridiani">
            <a:extLst>
              <a:ext uri="{FF2B5EF4-FFF2-40B4-BE49-F238E27FC236}">
                <a16:creationId xmlns:a16="http://schemas.microsoft.com/office/drawing/2014/main" id="{8DD2FF51-5F5E-6C73-F277-1EADB5FEFB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55700"/>
            <a:ext cx="9144000" cy="524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a:extLst>
              <a:ext uri="{FF2B5EF4-FFF2-40B4-BE49-F238E27FC236}">
                <a16:creationId xmlns:a16="http://schemas.microsoft.com/office/drawing/2014/main" id="{D933EDD5-1489-EB6E-6F23-50059127E302}"/>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sp>
        <p:nvSpPr>
          <p:cNvPr id="62466" name="Rectangle 3">
            <a:extLst>
              <a:ext uri="{FF2B5EF4-FFF2-40B4-BE49-F238E27FC236}">
                <a16:creationId xmlns:a16="http://schemas.microsoft.com/office/drawing/2014/main" id="{ACFCC245-778D-9F6D-E0C5-4550B633B80A}"/>
              </a:ext>
            </a:extLst>
          </p:cNvPr>
          <p:cNvSpPr>
            <a:spLocks noGrp="1" noChangeArrowheads="1"/>
          </p:cNvSpPr>
          <p:nvPr>
            <p:ph type="body" idx="1"/>
          </p:nvPr>
        </p:nvSpPr>
        <p:spPr/>
        <p:txBody>
          <a:bodyPr/>
          <a:lstStyle/>
          <a:p>
            <a:endParaRPr lang="en-US" altLang="en-US">
              <a:ea typeface="ＭＳ Ｐゴシック" panose="020B0600070205080204" pitchFamily="34" charset="-128"/>
            </a:endParaRPr>
          </a:p>
        </p:txBody>
      </p:sp>
      <p:pic>
        <p:nvPicPr>
          <p:cNvPr id="62467" name="Picture 5" descr="face">
            <a:extLst>
              <a:ext uri="{FF2B5EF4-FFF2-40B4-BE49-F238E27FC236}">
                <a16:creationId xmlns:a16="http://schemas.microsoft.com/office/drawing/2014/main" id="{D9EFC45B-DE9A-03F8-E6F6-32A69AC9DB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7750" y="-523875"/>
            <a:ext cx="7429500" cy="786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Title 1">
            <a:extLst>
              <a:ext uri="{FF2B5EF4-FFF2-40B4-BE49-F238E27FC236}">
                <a16:creationId xmlns:a16="http://schemas.microsoft.com/office/drawing/2014/main" id="{D875DCA5-67A7-C483-A098-F4B1B4E30776}"/>
              </a:ext>
            </a:extLst>
          </p:cNvPr>
          <p:cNvSpPr>
            <a:spLocks noGrp="1" noChangeArrowheads="1"/>
          </p:cNvSpPr>
          <p:nvPr>
            <p:ph type="title"/>
          </p:nvPr>
        </p:nvSpPr>
        <p:spPr>
          <a:xfrm>
            <a:off x="911225" y="0"/>
            <a:ext cx="7585075" cy="520700"/>
          </a:xfrm>
        </p:spPr>
        <p:txBody>
          <a:bodyPr/>
          <a:lstStyle/>
          <a:p>
            <a:r>
              <a:rPr lang="en-US" altLang="en-US">
                <a:ea typeface="ＭＳ Ｐゴシック" panose="020B0600070205080204" pitchFamily="34" charset="-128"/>
              </a:rPr>
              <a:t>MRO Orbit</a:t>
            </a:r>
          </a:p>
        </p:txBody>
      </p:sp>
      <p:sp>
        <p:nvSpPr>
          <p:cNvPr id="9218" name="Content Placeholder 2">
            <a:extLst>
              <a:ext uri="{FF2B5EF4-FFF2-40B4-BE49-F238E27FC236}">
                <a16:creationId xmlns:a16="http://schemas.microsoft.com/office/drawing/2014/main" id="{A022DF31-00E5-D0ED-33EE-0F1C6D814669}"/>
              </a:ext>
            </a:extLst>
          </p:cNvPr>
          <p:cNvSpPr>
            <a:spLocks noGrp="1" noChangeArrowheads="1"/>
          </p:cNvSpPr>
          <p:nvPr>
            <p:ph idx="1"/>
          </p:nvPr>
        </p:nvSpPr>
        <p:spPr>
          <a:xfrm>
            <a:off x="627063" y="500063"/>
            <a:ext cx="8077200" cy="1752600"/>
          </a:xfrm>
        </p:spPr>
        <p:txBody>
          <a:bodyPr/>
          <a:lstStyle/>
          <a:p>
            <a:pPr>
              <a:spcBef>
                <a:spcPct val="0"/>
              </a:spcBef>
            </a:pPr>
            <a:r>
              <a:rPr lang="en-US" altLang="en-US" sz="2000">
                <a:ea typeface="ＭＳ Ｐゴシック" panose="020B0600070205080204" pitchFamily="34" charset="-128"/>
              </a:rPr>
              <a:t>Sun-synchronous ~3 AM/PM (why that time of day?)</a:t>
            </a:r>
          </a:p>
          <a:p>
            <a:pPr>
              <a:spcBef>
                <a:spcPct val="0"/>
              </a:spcBef>
            </a:pPr>
            <a:r>
              <a:rPr lang="en-US" altLang="en-US" sz="2000">
                <a:ea typeface="ＭＳ Ｐゴシック" panose="020B0600070205080204" pitchFamily="34" charset="-128"/>
              </a:rPr>
              <a:t>250-320 km altitude (why?)</a:t>
            </a:r>
          </a:p>
          <a:p>
            <a:pPr>
              <a:spcBef>
                <a:spcPct val="0"/>
              </a:spcBef>
            </a:pPr>
            <a:r>
              <a:rPr lang="en-US" altLang="en-US" sz="2000">
                <a:ea typeface="ＭＳ Ｐゴシック" panose="020B0600070205080204" pitchFamily="34" charset="-128"/>
              </a:rPr>
              <a:t>Inclination 92.65 deg. (why?)</a:t>
            </a:r>
          </a:p>
          <a:p>
            <a:pPr>
              <a:spcBef>
                <a:spcPct val="0"/>
              </a:spcBef>
            </a:pPr>
            <a:r>
              <a:rPr lang="en-US" altLang="en-US" sz="2000">
                <a:ea typeface="ＭＳ Ｐゴシック" panose="020B0600070205080204" pitchFamily="34" charset="-128"/>
              </a:rPr>
              <a:t>12.8 orbits/day</a:t>
            </a:r>
          </a:p>
          <a:p>
            <a:pPr>
              <a:spcBef>
                <a:spcPct val="0"/>
              </a:spcBef>
            </a:pPr>
            <a:r>
              <a:rPr lang="en-US" altLang="en-US" sz="2000">
                <a:ea typeface="ＭＳ Ｐゴシック" panose="020B0600070205080204" pitchFamily="34" charset="-128"/>
              </a:rPr>
              <a:t>Nadir pointed, roll cross-track up to 30° (what does that enable?)</a:t>
            </a:r>
          </a:p>
        </p:txBody>
      </p:sp>
      <p:pic>
        <p:nvPicPr>
          <p:cNvPr id="9219" name="Picture 3" descr="t3.tiff">
            <a:extLst>
              <a:ext uri="{FF2B5EF4-FFF2-40B4-BE49-F238E27FC236}">
                <a16:creationId xmlns:a16="http://schemas.microsoft.com/office/drawing/2014/main" id="{51181D15-590F-4517-069B-F87D12BDACC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3200" y="2193925"/>
            <a:ext cx="7947025" cy="466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2">
            <a:extLst>
              <a:ext uri="{FF2B5EF4-FFF2-40B4-BE49-F238E27FC236}">
                <a16:creationId xmlns:a16="http://schemas.microsoft.com/office/drawing/2014/main" id="{98D332AD-2AD5-D5CC-6391-DD9EF330F800}"/>
              </a:ext>
            </a:extLst>
          </p:cNvPr>
          <p:cNvSpPr>
            <a:spLocks noGrp="1" noChangeArrowheads="1"/>
          </p:cNvSpPr>
          <p:nvPr>
            <p:ph type="title"/>
          </p:nvPr>
        </p:nvSpPr>
        <p:spPr>
          <a:xfrm>
            <a:off x="822325" y="80963"/>
            <a:ext cx="7585075" cy="520700"/>
          </a:xfrm>
        </p:spPr>
        <p:txBody>
          <a:bodyPr/>
          <a:lstStyle/>
          <a:p>
            <a:r>
              <a:rPr lang="en-US" altLang="en-US">
                <a:ea typeface="ＭＳ Ｐゴシック" panose="020B0600070205080204" pitchFamily="34" charset="-128"/>
              </a:rPr>
              <a:t>Bedrock patterns in Gale crater</a:t>
            </a:r>
          </a:p>
        </p:txBody>
      </p:sp>
      <p:sp>
        <p:nvSpPr>
          <p:cNvPr id="63490" name="Rectangle 3">
            <a:extLst>
              <a:ext uri="{FF2B5EF4-FFF2-40B4-BE49-F238E27FC236}">
                <a16:creationId xmlns:a16="http://schemas.microsoft.com/office/drawing/2014/main" id="{3E60EFCF-B769-7D15-048D-E383FFDA5B0A}"/>
              </a:ext>
            </a:extLst>
          </p:cNvPr>
          <p:cNvSpPr>
            <a:spLocks noGrp="1" noChangeArrowheads="1"/>
          </p:cNvSpPr>
          <p:nvPr>
            <p:ph type="body" idx="1"/>
          </p:nvPr>
        </p:nvSpPr>
        <p:spPr/>
        <p:txBody>
          <a:bodyPr/>
          <a:lstStyle/>
          <a:p>
            <a:endParaRPr lang="en-US" altLang="en-US">
              <a:ea typeface="ＭＳ Ｐゴシック" panose="020B0600070205080204" pitchFamily="34" charset="-128"/>
            </a:endParaRPr>
          </a:p>
        </p:txBody>
      </p:sp>
      <p:pic>
        <p:nvPicPr>
          <p:cNvPr id="63491" name="Picture 4" descr="PSP_007356_1750_PSP_008147_1750">
            <a:extLst>
              <a:ext uri="{FF2B5EF4-FFF2-40B4-BE49-F238E27FC236}">
                <a16:creationId xmlns:a16="http://schemas.microsoft.com/office/drawing/2014/main" id="{08311D39-6587-C7EE-4719-9E6EA65D3F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8975" y="615950"/>
            <a:ext cx="10098088" cy="624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2">
            <a:extLst>
              <a:ext uri="{FF2B5EF4-FFF2-40B4-BE49-F238E27FC236}">
                <a16:creationId xmlns:a16="http://schemas.microsoft.com/office/drawing/2014/main" id="{96F8B48F-8FC6-A270-2693-810641FBF1EA}"/>
              </a:ext>
            </a:extLst>
          </p:cNvPr>
          <p:cNvSpPr>
            <a:spLocks noGrp="1" noChangeArrowheads="1"/>
          </p:cNvSpPr>
          <p:nvPr>
            <p:ph type="title"/>
          </p:nvPr>
        </p:nvSpPr>
        <p:spPr>
          <a:xfrm>
            <a:off x="784225" y="0"/>
            <a:ext cx="7585075" cy="415925"/>
          </a:xfrm>
        </p:spPr>
        <p:txBody>
          <a:bodyPr/>
          <a:lstStyle/>
          <a:p>
            <a:r>
              <a:rPr lang="en-US" altLang="en-US" sz="2400">
                <a:ea typeface="ＭＳ Ｐゴシック" panose="020B0600070205080204" pitchFamily="34" charset="-128"/>
              </a:rPr>
              <a:t>Dunes in Herschel Crater</a:t>
            </a:r>
          </a:p>
        </p:txBody>
      </p:sp>
      <p:sp>
        <p:nvSpPr>
          <p:cNvPr id="64514" name="Rectangle 3">
            <a:extLst>
              <a:ext uri="{FF2B5EF4-FFF2-40B4-BE49-F238E27FC236}">
                <a16:creationId xmlns:a16="http://schemas.microsoft.com/office/drawing/2014/main" id="{9C204044-4543-77DC-E2EE-5DBCF8240AA8}"/>
              </a:ext>
            </a:extLst>
          </p:cNvPr>
          <p:cNvSpPr>
            <a:spLocks noGrp="1" noChangeArrowheads="1"/>
          </p:cNvSpPr>
          <p:nvPr>
            <p:ph type="body" idx="1"/>
          </p:nvPr>
        </p:nvSpPr>
        <p:spPr/>
        <p:txBody>
          <a:bodyPr/>
          <a:lstStyle/>
          <a:p>
            <a:endParaRPr lang="en-US" altLang="en-US">
              <a:ea typeface="ＭＳ Ｐゴシック" panose="020B0600070205080204" pitchFamily="34" charset="-128"/>
            </a:endParaRPr>
          </a:p>
        </p:txBody>
      </p:sp>
      <p:pic>
        <p:nvPicPr>
          <p:cNvPr id="64515" name="Picture 4" descr="PSP_002860_1650_PSP_003572_1650_dunes">
            <a:extLst>
              <a:ext uri="{FF2B5EF4-FFF2-40B4-BE49-F238E27FC236}">
                <a16:creationId xmlns:a16="http://schemas.microsoft.com/office/drawing/2014/main" id="{455DECC7-67C5-4772-EAD4-5BE15AC298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925" y="430213"/>
            <a:ext cx="9432925" cy="642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2">
            <a:extLst>
              <a:ext uri="{FF2B5EF4-FFF2-40B4-BE49-F238E27FC236}">
                <a16:creationId xmlns:a16="http://schemas.microsoft.com/office/drawing/2014/main" id="{9818DD3C-47D7-2E6F-AB58-D2ECE4B1E40C}"/>
              </a:ext>
            </a:extLst>
          </p:cNvPr>
          <p:cNvSpPr>
            <a:spLocks noGrp="1" noChangeArrowheads="1"/>
          </p:cNvSpPr>
          <p:nvPr>
            <p:ph type="title"/>
          </p:nvPr>
        </p:nvSpPr>
        <p:spPr>
          <a:xfrm>
            <a:off x="784225" y="0"/>
            <a:ext cx="7585075" cy="563563"/>
          </a:xfrm>
        </p:spPr>
        <p:txBody>
          <a:bodyPr/>
          <a:lstStyle/>
          <a:p>
            <a:r>
              <a:rPr lang="en-US" altLang="en-US">
                <a:ea typeface="ＭＳ Ｐゴシック" panose="020B0600070205080204" pitchFamily="34" charset="-128"/>
              </a:rPr>
              <a:t>Pedestal crater</a:t>
            </a:r>
          </a:p>
        </p:txBody>
      </p:sp>
      <p:sp>
        <p:nvSpPr>
          <p:cNvPr id="65538" name="Rectangle 3">
            <a:extLst>
              <a:ext uri="{FF2B5EF4-FFF2-40B4-BE49-F238E27FC236}">
                <a16:creationId xmlns:a16="http://schemas.microsoft.com/office/drawing/2014/main" id="{84417FDF-0547-DADD-11F1-D56B0DA1ED93}"/>
              </a:ext>
            </a:extLst>
          </p:cNvPr>
          <p:cNvSpPr>
            <a:spLocks noGrp="1" noChangeArrowheads="1"/>
          </p:cNvSpPr>
          <p:nvPr>
            <p:ph type="body" idx="1"/>
          </p:nvPr>
        </p:nvSpPr>
        <p:spPr/>
        <p:txBody>
          <a:bodyPr/>
          <a:lstStyle/>
          <a:p>
            <a:endParaRPr lang="en-US" altLang="en-US">
              <a:ea typeface="ＭＳ Ｐゴシック" panose="020B0600070205080204" pitchFamily="34" charset="-128"/>
            </a:endParaRPr>
          </a:p>
        </p:txBody>
      </p:sp>
      <p:pic>
        <p:nvPicPr>
          <p:cNvPr id="65539" name="Picture 4" descr="PSP_008832_1770_PSP_009478_1770">
            <a:extLst>
              <a:ext uri="{FF2B5EF4-FFF2-40B4-BE49-F238E27FC236}">
                <a16:creationId xmlns:a16="http://schemas.microsoft.com/office/drawing/2014/main" id="{A0FD0D8D-EC30-06CE-DAED-EC3F1125BE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963" y="623888"/>
            <a:ext cx="9351963" cy="6234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a:extLst>
              <a:ext uri="{FF2B5EF4-FFF2-40B4-BE49-F238E27FC236}">
                <a16:creationId xmlns:a16="http://schemas.microsoft.com/office/drawing/2014/main" id="{8CA4173F-4841-71FB-F800-6618F97F1CF8}"/>
              </a:ext>
            </a:extLst>
          </p:cNvPr>
          <p:cNvSpPr>
            <a:spLocks noGrp="1" noChangeArrowheads="1"/>
          </p:cNvSpPr>
          <p:nvPr>
            <p:ph type="title"/>
          </p:nvPr>
        </p:nvSpPr>
        <p:spPr>
          <a:xfrm>
            <a:off x="790575" y="101600"/>
            <a:ext cx="7585075" cy="520700"/>
          </a:xfrm>
        </p:spPr>
        <p:txBody>
          <a:bodyPr/>
          <a:lstStyle/>
          <a:p>
            <a:r>
              <a:rPr lang="en-US" altLang="en-US">
                <a:ea typeface="ＭＳ Ｐゴシック" panose="020B0600070205080204" pitchFamily="34" charset="-128"/>
              </a:rPr>
              <a:t>Phreatovolcanic cones</a:t>
            </a:r>
          </a:p>
        </p:txBody>
      </p:sp>
      <p:sp>
        <p:nvSpPr>
          <p:cNvPr id="66562" name="Rectangle 3">
            <a:extLst>
              <a:ext uri="{FF2B5EF4-FFF2-40B4-BE49-F238E27FC236}">
                <a16:creationId xmlns:a16="http://schemas.microsoft.com/office/drawing/2014/main" id="{B5D45509-9F09-CEF1-4219-0E919A2219F5}"/>
              </a:ext>
            </a:extLst>
          </p:cNvPr>
          <p:cNvSpPr>
            <a:spLocks noGrp="1" noChangeArrowheads="1"/>
          </p:cNvSpPr>
          <p:nvPr>
            <p:ph type="body" idx="1"/>
          </p:nvPr>
        </p:nvSpPr>
        <p:spPr/>
        <p:txBody>
          <a:bodyPr/>
          <a:lstStyle/>
          <a:p>
            <a:endParaRPr lang="en-US" altLang="en-US">
              <a:ea typeface="ＭＳ Ｐゴシック" panose="020B0600070205080204" pitchFamily="34" charset="-128"/>
            </a:endParaRPr>
          </a:p>
        </p:txBody>
      </p:sp>
      <p:pic>
        <p:nvPicPr>
          <p:cNvPr id="66563" name="Picture 4" descr="PSP_006952_0260_PSP_006748_2060">
            <a:extLst>
              <a:ext uri="{FF2B5EF4-FFF2-40B4-BE49-F238E27FC236}">
                <a16:creationId xmlns:a16="http://schemas.microsoft.com/office/drawing/2014/main" id="{3D483EE6-BA16-30BE-5D40-6C9263A22A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03250"/>
            <a:ext cx="10115550" cy="625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2">
            <a:extLst>
              <a:ext uri="{FF2B5EF4-FFF2-40B4-BE49-F238E27FC236}">
                <a16:creationId xmlns:a16="http://schemas.microsoft.com/office/drawing/2014/main" id="{99C50077-56A4-AA0E-8968-3A85E729C789}"/>
              </a:ext>
            </a:extLst>
          </p:cNvPr>
          <p:cNvSpPr>
            <a:spLocks noGrp="1" noChangeArrowheads="1"/>
          </p:cNvSpPr>
          <p:nvPr>
            <p:ph type="title"/>
          </p:nvPr>
        </p:nvSpPr>
        <p:spPr>
          <a:xfrm>
            <a:off x="784225" y="0"/>
            <a:ext cx="7585075" cy="385763"/>
          </a:xfrm>
        </p:spPr>
        <p:txBody>
          <a:bodyPr/>
          <a:lstStyle/>
          <a:p>
            <a:r>
              <a:rPr lang="en-US" altLang="en-US" sz="2000">
                <a:ea typeface="ＭＳ Ｐゴシック" panose="020B0600070205080204" pitchFamily="34" charset="-128"/>
              </a:rPr>
              <a:t>NW rim of Endeavor Crater</a:t>
            </a:r>
          </a:p>
        </p:txBody>
      </p:sp>
      <p:sp>
        <p:nvSpPr>
          <p:cNvPr id="67586" name="Rectangle 3">
            <a:extLst>
              <a:ext uri="{FF2B5EF4-FFF2-40B4-BE49-F238E27FC236}">
                <a16:creationId xmlns:a16="http://schemas.microsoft.com/office/drawing/2014/main" id="{D2F92E61-DC8B-82A6-4517-D331F317CBDF}"/>
              </a:ext>
            </a:extLst>
          </p:cNvPr>
          <p:cNvSpPr>
            <a:spLocks noGrp="1" noChangeArrowheads="1"/>
          </p:cNvSpPr>
          <p:nvPr>
            <p:ph type="body" idx="1"/>
          </p:nvPr>
        </p:nvSpPr>
        <p:spPr/>
        <p:txBody>
          <a:bodyPr/>
          <a:lstStyle/>
          <a:p>
            <a:endParaRPr lang="en-US" altLang="en-US">
              <a:ea typeface="ＭＳ Ｐゴシック" panose="020B0600070205080204" pitchFamily="34" charset="-128"/>
            </a:endParaRPr>
          </a:p>
        </p:txBody>
      </p:sp>
      <p:pic>
        <p:nvPicPr>
          <p:cNvPr id="67587" name="Picture 5" descr="PSP_010341_1775_PSP_010486_1775_Endeavor">
            <a:extLst>
              <a:ext uri="{FF2B5EF4-FFF2-40B4-BE49-F238E27FC236}">
                <a16:creationId xmlns:a16="http://schemas.microsoft.com/office/drawing/2014/main" id="{E134D385-BCA1-9B21-CA01-05FCDFC31F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063" y="428625"/>
            <a:ext cx="9644063" cy="642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2">
            <a:extLst>
              <a:ext uri="{FF2B5EF4-FFF2-40B4-BE49-F238E27FC236}">
                <a16:creationId xmlns:a16="http://schemas.microsoft.com/office/drawing/2014/main" id="{7925F670-7695-0458-418F-7C268804B43C}"/>
              </a:ext>
            </a:extLst>
          </p:cNvPr>
          <p:cNvSpPr>
            <a:spLocks noGrp="1" noChangeArrowheads="1"/>
          </p:cNvSpPr>
          <p:nvPr>
            <p:ph type="title"/>
          </p:nvPr>
        </p:nvSpPr>
        <p:spPr>
          <a:xfrm>
            <a:off x="784225" y="222250"/>
            <a:ext cx="7585075" cy="442913"/>
          </a:xfrm>
        </p:spPr>
        <p:txBody>
          <a:bodyPr/>
          <a:lstStyle/>
          <a:p>
            <a:r>
              <a:rPr lang="en-US" altLang="en-US" sz="2800">
                <a:ea typeface="ＭＳ Ｐゴシック" panose="020B0600070205080204" pitchFamily="34" charset="-128"/>
              </a:rPr>
              <a:t>Dust avalanches, triggered by dust devil?</a:t>
            </a:r>
            <a:endParaRPr lang="en-US" altLang="en-US">
              <a:ea typeface="ＭＳ Ｐゴシック" panose="020B0600070205080204" pitchFamily="34" charset="-128"/>
            </a:endParaRPr>
          </a:p>
        </p:txBody>
      </p:sp>
      <p:sp>
        <p:nvSpPr>
          <p:cNvPr id="68610" name="Rectangle 3">
            <a:extLst>
              <a:ext uri="{FF2B5EF4-FFF2-40B4-BE49-F238E27FC236}">
                <a16:creationId xmlns:a16="http://schemas.microsoft.com/office/drawing/2014/main" id="{0A97FAE7-2027-2E2B-FDA4-2B91BDB57087}"/>
              </a:ext>
            </a:extLst>
          </p:cNvPr>
          <p:cNvSpPr>
            <a:spLocks noGrp="1" noChangeArrowheads="1"/>
          </p:cNvSpPr>
          <p:nvPr>
            <p:ph type="body" idx="1"/>
          </p:nvPr>
        </p:nvSpPr>
        <p:spPr/>
        <p:txBody>
          <a:bodyPr/>
          <a:lstStyle/>
          <a:p>
            <a:endParaRPr lang="en-US" altLang="en-US">
              <a:ea typeface="ＭＳ Ｐゴシック" panose="020B0600070205080204" pitchFamily="34" charset="-128"/>
            </a:endParaRPr>
          </a:p>
        </p:txBody>
      </p:sp>
      <p:pic>
        <p:nvPicPr>
          <p:cNvPr id="68611" name="Picture 4" descr="9048-10037_1965-streaks-from-line">
            <a:extLst>
              <a:ext uri="{FF2B5EF4-FFF2-40B4-BE49-F238E27FC236}">
                <a16:creationId xmlns:a16="http://schemas.microsoft.com/office/drawing/2014/main" id="{52F35565-0378-27DD-2F1E-58BC721CB4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11200"/>
            <a:ext cx="9144000" cy="624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2">
            <a:extLst>
              <a:ext uri="{FF2B5EF4-FFF2-40B4-BE49-F238E27FC236}">
                <a16:creationId xmlns:a16="http://schemas.microsoft.com/office/drawing/2014/main" id="{79CD5E99-A3FB-2240-5E11-A99DEA3E45DA}"/>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69634" name="Picture 4" descr="PSP_001834_2215_PSP_001570_2215_viscous-flow">
            <a:extLst>
              <a:ext uri="{FF2B5EF4-FFF2-40B4-BE49-F238E27FC236}">
                <a16:creationId xmlns:a16="http://schemas.microsoft.com/office/drawing/2014/main" id="{895394E8-CF4C-BF4D-0579-1044071E67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4725" y="-84138"/>
            <a:ext cx="6899275" cy="703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5" name="Text Box 5">
            <a:extLst>
              <a:ext uri="{FF2B5EF4-FFF2-40B4-BE49-F238E27FC236}">
                <a16:creationId xmlns:a16="http://schemas.microsoft.com/office/drawing/2014/main" id="{D9F62564-362A-696B-2650-D246EEF0EE99}"/>
              </a:ext>
            </a:extLst>
          </p:cNvPr>
          <p:cNvSpPr txBox="1">
            <a:spLocks noChangeArrowheads="1"/>
          </p:cNvSpPr>
          <p:nvPr/>
        </p:nvSpPr>
        <p:spPr bwMode="auto">
          <a:xfrm>
            <a:off x="217488" y="1423988"/>
            <a:ext cx="19573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000">
                <a:solidFill>
                  <a:schemeClr val="tx1"/>
                </a:solidFill>
                <a:latin typeface="Times" pitchFamily="2" charset="0"/>
                <a:ea typeface="ＭＳ Ｐゴシック" panose="020B0600070205080204" pitchFamily="34" charset="-128"/>
              </a:defRPr>
            </a:lvl2pPr>
            <a:lvl3pPr marL="1143000" indent="-228600">
              <a:spcBef>
                <a:spcPct val="20000"/>
              </a:spcBef>
              <a:buChar char="•"/>
              <a:defRPr>
                <a:solidFill>
                  <a:schemeClr val="tx1"/>
                </a:solidFill>
                <a:latin typeface="Times" pitchFamily="2" charset="0"/>
                <a:ea typeface="ＭＳ Ｐゴシック" panose="020B0600070205080204" pitchFamily="34" charset="-128"/>
              </a:defRPr>
            </a:lvl3pPr>
            <a:lvl4pPr marL="1600200" indent="-228600">
              <a:spcBef>
                <a:spcPct val="20000"/>
              </a:spcBef>
              <a:buChar char="–"/>
              <a:defRPr>
                <a:solidFill>
                  <a:schemeClr val="tx1"/>
                </a:solidFill>
                <a:latin typeface="Times" pitchFamily="2" charset="0"/>
                <a:ea typeface="ＭＳ Ｐゴシック" panose="020B0600070205080204" pitchFamily="34" charset="-128"/>
              </a:defRPr>
            </a:lvl4pPr>
            <a:lvl5pPr marL="2057400" indent="-228600">
              <a:spcBef>
                <a:spcPct val="20000"/>
              </a:spcBef>
              <a:buChar char="»"/>
              <a:defRPr>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9pPr>
          </a:lstStyle>
          <a:p>
            <a:pPr algn="ctr">
              <a:spcBef>
                <a:spcPct val="50000"/>
              </a:spcBef>
              <a:buFontTx/>
              <a:buNone/>
            </a:pPr>
            <a:r>
              <a:rPr lang="en-US" altLang="en-US"/>
              <a:t>Viscous flow </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Title 1">
            <a:extLst>
              <a:ext uri="{FF2B5EF4-FFF2-40B4-BE49-F238E27FC236}">
                <a16:creationId xmlns:a16="http://schemas.microsoft.com/office/drawing/2014/main" id="{ADC12B5C-438E-B02F-5929-3CBC5DF15099}"/>
              </a:ext>
            </a:extLst>
          </p:cNvPr>
          <p:cNvSpPr>
            <a:spLocks noGrp="1" noChangeArrowheads="1"/>
          </p:cNvSpPr>
          <p:nvPr>
            <p:ph type="title"/>
          </p:nvPr>
        </p:nvSpPr>
        <p:spPr>
          <a:xfrm>
            <a:off x="792163" y="138113"/>
            <a:ext cx="7585075" cy="520700"/>
          </a:xfrm>
        </p:spPr>
        <p:txBody>
          <a:bodyPr/>
          <a:lstStyle/>
          <a:p>
            <a:r>
              <a:rPr lang="en-US" altLang="en-US">
                <a:solidFill>
                  <a:srgbClr val="000090"/>
                </a:solidFill>
                <a:ea typeface="ＭＳ Ｐゴシック" panose="020B0600070205080204" pitchFamily="34" charset="-128"/>
              </a:rPr>
              <a:t>The Future of HiRISE</a:t>
            </a:r>
          </a:p>
        </p:txBody>
      </p:sp>
      <p:sp>
        <p:nvSpPr>
          <p:cNvPr id="70658" name="Content Placeholder 2">
            <a:extLst>
              <a:ext uri="{FF2B5EF4-FFF2-40B4-BE49-F238E27FC236}">
                <a16:creationId xmlns:a16="http://schemas.microsoft.com/office/drawing/2014/main" id="{D17D6D6E-2156-48D6-14B8-4A2C60464456}"/>
              </a:ext>
            </a:extLst>
          </p:cNvPr>
          <p:cNvSpPr>
            <a:spLocks noGrp="1" noChangeArrowheads="1"/>
          </p:cNvSpPr>
          <p:nvPr>
            <p:ph idx="1"/>
          </p:nvPr>
        </p:nvSpPr>
        <p:spPr>
          <a:xfrm>
            <a:off x="546099" y="658813"/>
            <a:ext cx="8427779" cy="2073275"/>
          </a:xfrm>
        </p:spPr>
        <p:txBody>
          <a:bodyPr/>
          <a:lstStyle/>
          <a:p>
            <a:pPr>
              <a:spcBef>
                <a:spcPct val="0"/>
              </a:spcBef>
            </a:pPr>
            <a:r>
              <a:rPr lang="en-US" altLang="en-US" dirty="0">
                <a:solidFill>
                  <a:srgbClr val="000090"/>
                </a:solidFill>
                <a:ea typeface="ＭＳ Ｐゴシック" panose="020B0600070205080204" pitchFamily="34" charset="-128"/>
              </a:rPr>
              <a:t>MRO has fuel for another 10+ years</a:t>
            </a:r>
          </a:p>
          <a:p>
            <a:pPr>
              <a:spcBef>
                <a:spcPct val="0"/>
              </a:spcBef>
            </a:pPr>
            <a:r>
              <a:rPr lang="en-US" altLang="en-US" dirty="0">
                <a:solidFill>
                  <a:srgbClr val="000090"/>
                </a:solidFill>
                <a:ea typeface="ＭＳ Ｐゴシック" panose="020B0600070205080204" pitchFamily="34" charset="-128"/>
              </a:rPr>
              <a:t>HiRISE camera still working but has issues</a:t>
            </a:r>
          </a:p>
          <a:p>
            <a:pPr lvl="1">
              <a:spcBef>
                <a:spcPct val="0"/>
              </a:spcBef>
            </a:pPr>
            <a:r>
              <a:rPr lang="en-US" altLang="en-US" dirty="0">
                <a:solidFill>
                  <a:srgbClr val="000090"/>
                </a:solidFill>
                <a:ea typeface="ＭＳ Ｐゴシック" panose="020B0600070205080204" pitchFamily="34" charset="-128"/>
              </a:rPr>
              <a:t>One of 14 CCD electronics units failed in 2011, another fails often since 2023</a:t>
            </a:r>
          </a:p>
          <a:p>
            <a:pPr lvl="1">
              <a:spcBef>
                <a:spcPct val="0"/>
              </a:spcBef>
            </a:pPr>
            <a:r>
              <a:rPr lang="en-US" altLang="en-US" dirty="0">
                <a:solidFill>
                  <a:srgbClr val="000090"/>
                </a:solidFill>
                <a:ea typeface="ＭＳ Ｐゴシック" panose="020B0600070205080204" pitchFamily="34" charset="-128"/>
              </a:rPr>
              <a:t>Increasing noise issues</a:t>
            </a:r>
          </a:p>
          <a:p>
            <a:pPr>
              <a:spcBef>
                <a:spcPct val="0"/>
              </a:spcBef>
            </a:pPr>
            <a:r>
              <a:rPr lang="en-US" altLang="ja-JP" dirty="0">
                <a:solidFill>
                  <a:srgbClr val="000090"/>
                </a:solidFill>
                <a:ea typeface="ＭＳ Ｐゴシック" panose="020B0600070205080204" pitchFamily="34" charset="-128"/>
              </a:rPr>
              <a:t>No way to predict when flight hardware might completely fail</a:t>
            </a:r>
            <a:endParaRPr lang="en-US" altLang="en-US" dirty="0">
              <a:solidFill>
                <a:srgbClr val="000090"/>
              </a:solidFill>
              <a:ea typeface="ＭＳ Ｐゴシック" panose="020B0600070205080204" pitchFamily="34" charset="-128"/>
            </a:endParaRPr>
          </a:p>
        </p:txBody>
      </p:sp>
      <p:pic>
        <p:nvPicPr>
          <p:cNvPr id="70659" name="Picture 2" descr="9129174.jpg">
            <a:extLst>
              <a:ext uri="{FF2B5EF4-FFF2-40B4-BE49-F238E27FC236}">
                <a16:creationId xmlns:a16="http://schemas.microsoft.com/office/drawing/2014/main" id="{29CB804F-64D9-3776-6C1B-C41E8B38D4D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68375" y="2819400"/>
            <a:ext cx="6753225"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009973"/>
        </a:solidFill>
        <a:effectLst/>
      </p:bgPr>
    </p:bg>
    <p:spTree>
      <p:nvGrpSpPr>
        <p:cNvPr id="1" name=""/>
        <p:cNvGrpSpPr/>
        <p:nvPr/>
      </p:nvGrpSpPr>
      <p:grpSpPr>
        <a:xfrm>
          <a:off x="0" y="0"/>
          <a:ext cx="0" cy="0"/>
          <a:chOff x="0" y="0"/>
          <a:chExt cx="0" cy="0"/>
        </a:xfrm>
      </p:grpSpPr>
      <p:sp>
        <p:nvSpPr>
          <p:cNvPr id="71682" name="Title 1">
            <a:extLst>
              <a:ext uri="{FF2B5EF4-FFF2-40B4-BE49-F238E27FC236}">
                <a16:creationId xmlns:a16="http://schemas.microsoft.com/office/drawing/2014/main" id="{AE9D34A5-76B2-AD2F-E9B5-7BE47D4CC723}"/>
              </a:ext>
            </a:extLst>
          </p:cNvPr>
          <p:cNvSpPr>
            <a:spLocks noGrp="1" noChangeArrowheads="1"/>
          </p:cNvSpPr>
          <p:nvPr>
            <p:ph type="title"/>
          </p:nvPr>
        </p:nvSpPr>
        <p:spPr/>
        <p:txBody>
          <a:bodyPr/>
          <a:lstStyle/>
          <a:p>
            <a:r>
              <a:rPr lang="en-US" altLang="en-US">
                <a:solidFill>
                  <a:schemeClr val="bg1"/>
                </a:solidFill>
                <a:ea typeface="ＭＳ Ｐゴシック" panose="020B0600070205080204" pitchFamily="34" charset="-128"/>
              </a:rPr>
              <a:t>How to Make HiRISE Image Suggestions</a:t>
            </a:r>
          </a:p>
        </p:txBody>
      </p:sp>
      <p:sp>
        <p:nvSpPr>
          <p:cNvPr id="3" name="Content Placeholder 2">
            <a:extLst>
              <a:ext uri="{FF2B5EF4-FFF2-40B4-BE49-F238E27FC236}">
                <a16:creationId xmlns:a16="http://schemas.microsoft.com/office/drawing/2014/main" id="{15078F45-2F9E-7DF2-EFC8-6B07150644E7}"/>
              </a:ext>
            </a:extLst>
          </p:cNvPr>
          <p:cNvSpPr>
            <a:spLocks noGrp="1"/>
          </p:cNvSpPr>
          <p:nvPr>
            <p:ph idx="1"/>
          </p:nvPr>
        </p:nvSpPr>
        <p:spPr>
          <a:xfrm>
            <a:off x="284163" y="742950"/>
            <a:ext cx="8755062" cy="6008688"/>
          </a:xfrm>
          <a:solidFill>
            <a:schemeClr val="accent1">
              <a:lumMod val="50000"/>
            </a:schemeClr>
          </a:solidFill>
        </p:spPr>
        <p:txBody>
          <a:bodyPr/>
          <a:lstStyle/>
          <a:p>
            <a:pPr>
              <a:defRPr/>
            </a:pPr>
            <a:r>
              <a:rPr lang="en-US" dirty="0">
                <a:solidFill>
                  <a:schemeClr val="bg1"/>
                </a:solidFill>
              </a:rPr>
              <a:t>You need to enter at least 3 suggestions by Feb 18!</a:t>
            </a:r>
          </a:p>
          <a:p>
            <a:pPr lvl="1">
              <a:defRPr/>
            </a:pPr>
            <a:r>
              <a:rPr lang="en-US" sz="1800" dirty="0">
                <a:solidFill>
                  <a:schemeClr val="bg1"/>
                </a:solidFill>
              </a:rPr>
              <a:t>Go to </a:t>
            </a:r>
            <a:r>
              <a:rPr lang="en-US" sz="1800" dirty="0">
                <a:solidFill>
                  <a:schemeClr val="bg1"/>
                </a:solidFill>
                <a:hlinkClick r:id="rId2"/>
              </a:rPr>
              <a:t>https://www.uahirise.org/hiwish/</a:t>
            </a:r>
            <a:r>
              <a:rPr lang="en-US" sz="1800" dirty="0">
                <a:solidFill>
                  <a:schemeClr val="bg1"/>
                </a:solidFill>
              </a:rPr>
              <a:t> and register to create an account.   (Demo </a:t>
            </a:r>
            <a:r>
              <a:rPr lang="en-US" sz="1800" dirty="0" err="1">
                <a:solidFill>
                  <a:schemeClr val="bg1"/>
                </a:solidFill>
              </a:rPr>
              <a:t>HiWish</a:t>
            </a:r>
            <a:r>
              <a:rPr lang="en-US" sz="1800" dirty="0">
                <a:solidFill>
                  <a:schemeClr val="bg1"/>
                </a:solidFill>
              </a:rPr>
              <a:t>)</a:t>
            </a:r>
          </a:p>
          <a:p>
            <a:pPr lvl="1">
              <a:defRPr/>
            </a:pPr>
            <a:r>
              <a:rPr lang="en-US" sz="1800" dirty="0">
                <a:solidFill>
                  <a:schemeClr val="bg1"/>
                </a:solidFill>
              </a:rPr>
              <a:t>Make the 3 targets differ in longitude by at least 10 deg. so they don’t conflict with each other.  Current season is late southern spring, so don’t enter targets north of latitude 50 N.  Avoid very popular regions like Valles </a:t>
            </a:r>
            <a:r>
              <a:rPr lang="en-US" sz="1800" dirty="0" err="1">
                <a:solidFill>
                  <a:schemeClr val="bg1"/>
                </a:solidFill>
              </a:rPr>
              <a:t>Marineris</a:t>
            </a:r>
            <a:r>
              <a:rPr lang="en-US" sz="1800" dirty="0">
                <a:solidFill>
                  <a:schemeClr val="bg1"/>
                </a:solidFill>
              </a:rPr>
              <a:t> and Gale crater, to get an image this semester.  Floor of Hellas basin is often hazy, best to avoid in the current season.  South Polar region is easy to image because the near-polar orbits converge.  </a:t>
            </a:r>
          </a:p>
          <a:p>
            <a:pPr lvl="1">
              <a:defRPr/>
            </a:pPr>
            <a:r>
              <a:rPr lang="en-US" sz="1800" dirty="0">
                <a:solidFill>
                  <a:schemeClr val="bg1"/>
                </a:solidFill>
              </a:rPr>
              <a:t>Put “Mars Class” in special notes box</a:t>
            </a:r>
          </a:p>
          <a:p>
            <a:pPr lvl="1">
              <a:defRPr/>
            </a:pPr>
            <a:r>
              <a:rPr lang="en-US" sz="1800" dirty="0">
                <a:solidFill>
                  <a:schemeClr val="bg1"/>
                </a:solidFill>
              </a:rPr>
              <a:t>Look at past image suggestions to get an idea of what a good science rationale is like.  First, go to </a:t>
            </a:r>
            <a:r>
              <a:rPr lang="en-US" sz="1800" dirty="0">
                <a:solidFill>
                  <a:schemeClr val="bg1"/>
                </a:solidFill>
                <a:hlinkClick r:id="rId3"/>
              </a:rPr>
              <a:t>https://hireport.lpl.arizona.edu/hireport/hi</a:t>
            </a:r>
            <a:endParaRPr lang="en-US" sz="1800" dirty="0">
              <a:solidFill>
                <a:schemeClr val="bg1"/>
              </a:solidFill>
            </a:endParaRPr>
          </a:p>
          <a:p>
            <a:pPr lvl="3">
              <a:defRPr/>
            </a:pPr>
            <a:r>
              <a:rPr lang="en-US" dirty="0">
                <a:solidFill>
                  <a:schemeClr val="bg1"/>
                </a:solidFill>
              </a:rPr>
              <a:t>username: </a:t>
            </a:r>
            <a:r>
              <a:rPr lang="en-US" dirty="0" err="1">
                <a:solidFill>
                  <a:schemeClr val="bg1"/>
                </a:solidFill>
              </a:rPr>
              <a:t>MarsClass</a:t>
            </a:r>
            <a:r>
              <a:rPr lang="en-US" dirty="0">
                <a:solidFill>
                  <a:schemeClr val="bg1"/>
                </a:solidFill>
              </a:rPr>
              <a:t> </a:t>
            </a:r>
          </a:p>
          <a:p>
            <a:pPr lvl="3">
              <a:defRPr/>
            </a:pPr>
            <a:r>
              <a:rPr lang="en-US" dirty="0">
                <a:solidFill>
                  <a:schemeClr val="bg1"/>
                </a:solidFill>
              </a:rPr>
              <a:t>password: MarsClass2015</a:t>
            </a:r>
          </a:p>
          <a:p>
            <a:pPr lvl="2">
              <a:defRPr/>
            </a:pPr>
            <a:r>
              <a:rPr lang="en-US" dirty="0">
                <a:solidFill>
                  <a:schemeClr val="bg1"/>
                </a:solidFill>
              </a:rPr>
              <a:t>Examples of good </a:t>
            </a:r>
            <a:r>
              <a:rPr lang="en-US">
                <a:solidFill>
                  <a:schemeClr val="bg1"/>
                </a:solidFill>
              </a:rPr>
              <a:t>science rationales</a:t>
            </a:r>
            <a:r>
              <a:rPr lang="en-US" dirty="0">
                <a:solidFill>
                  <a:schemeClr val="bg1"/>
                </a:solidFill>
              </a:rPr>
              <a:t>:</a:t>
            </a:r>
          </a:p>
          <a:p>
            <a:pPr lvl="2">
              <a:defRPr/>
            </a:pPr>
            <a:r>
              <a:rPr lang="en-US" sz="1600" dirty="0">
                <a:solidFill>
                  <a:schemeClr val="bg1"/>
                </a:solidFill>
              </a:rPr>
              <a:t>152206, 153680, 140102, 145678, 154858, 154968, 154856, 141874, 123642, 142142, 152228, 53390, 150654, 149620, 121478, 111600, 154640, 154602, 144464, 153962, 133902, 155002, 154256, 154394, 144042, 73304, 125498, 153868, 152802, 91848, 132934, 71746, 149254, 152960, 152874, 149670, 138184, 146154, 140636, 121312</a:t>
            </a:r>
          </a:p>
          <a:p>
            <a:pPr>
              <a:defRPr/>
            </a:pPr>
            <a:endParaRPr lang="en-US"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00664D"/>
        </a:solidFill>
        <a:effectLst/>
      </p:bgPr>
    </p:bg>
    <p:spTree>
      <p:nvGrpSpPr>
        <p:cNvPr id="1" name=""/>
        <p:cNvGrpSpPr/>
        <p:nvPr/>
      </p:nvGrpSpPr>
      <p:grpSpPr>
        <a:xfrm>
          <a:off x="0" y="0"/>
          <a:ext cx="0" cy="0"/>
          <a:chOff x="0" y="0"/>
          <a:chExt cx="0" cy="0"/>
        </a:xfrm>
      </p:grpSpPr>
      <p:sp>
        <p:nvSpPr>
          <p:cNvPr id="72706" name="Title 1">
            <a:extLst>
              <a:ext uri="{FF2B5EF4-FFF2-40B4-BE49-F238E27FC236}">
                <a16:creationId xmlns:a16="http://schemas.microsoft.com/office/drawing/2014/main" id="{F86B6642-ECB5-78B4-217E-98F2AFF214EE}"/>
              </a:ext>
            </a:extLst>
          </p:cNvPr>
          <p:cNvSpPr>
            <a:spLocks noGrp="1" noChangeArrowheads="1"/>
          </p:cNvSpPr>
          <p:nvPr>
            <p:ph type="title"/>
          </p:nvPr>
        </p:nvSpPr>
        <p:spPr>
          <a:xfrm>
            <a:off x="784225" y="222250"/>
            <a:ext cx="7585075" cy="773113"/>
          </a:xfrm>
        </p:spPr>
        <p:txBody>
          <a:bodyPr/>
          <a:lstStyle/>
          <a:p>
            <a:r>
              <a:rPr lang="en-US" altLang="en-US" sz="4000" b="1">
                <a:solidFill>
                  <a:schemeClr val="bg1"/>
                </a:solidFill>
                <a:ea typeface="ＭＳ Ｐゴシック" panose="020B0600070205080204" pitchFamily="34" charset="-128"/>
              </a:rPr>
              <a:t>Always Examine HiRISE Images at Full resolution</a:t>
            </a:r>
          </a:p>
        </p:txBody>
      </p:sp>
      <p:sp>
        <p:nvSpPr>
          <p:cNvPr id="72707" name="Content Placeholder 2">
            <a:extLst>
              <a:ext uri="{FF2B5EF4-FFF2-40B4-BE49-F238E27FC236}">
                <a16:creationId xmlns:a16="http://schemas.microsoft.com/office/drawing/2014/main" id="{83C9F707-6949-97FC-D889-827251159203}"/>
              </a:ext>
            </a:extLst>
          </p:cNvPr>
          <p:cNvSpPr>
            <a:spLocks noGrp="1" noChangeArrowheads="1"/>
          </p:cNvSpPr>
          <p:nvPr>
            <p:ph idx="1"/>
          </p:nvPr>
        </p:nvSpPr>
        <p:spPr>
          <a:xfrm>
            <a:off x="538163" y="1404938"/>
            <a:ext cx="8077200" cy="5114925"/>
          </a:xfrm>
        </p:spPr>
        <p:txBody>
          <a:bodyPr/>
          <a:lstStyle/>
          <a:p>
            <a:r>
              <a:rPr lang="en-US" altLang="en-US" dirty="0">
                <a:solidFill>
                  <a:schemeClr val="bg1"/>
                </a:solidFill>
                <a:ea typeface="ＭＳ Ｐゴシック" panose="020B0600070205080204" pitchFamily="34" charset="-128"/>
              </a:rPr>
              <a:t>If you just look at the browse products that are easy to see in </a:t>
            </a:r>
            <a:r>
              <a:rPr lang="en-US" altLang="en-US" dirty="0" err="1">
                <a:solidFill>
                  <a:schemeClr val="bg1"/>
                </a:solidFill>
                <a:ea typeface="ＭＳ Ｐゴシック" panose="020B0600070205080204" pitchFamily="34" charset="-128"/>
              </a:rPr>
              <a:t>HiReport</a:t>
            </a:r>
            <a:r>
              <a:rPr lang="en-US" altLang="en-US" dirty="0">
                <a:solidFill>
                  <a:schemeClr val="bg1"/>
                </a:solidFill>
                <a:ea typeface="ＭＳ Ｐゴシック" panose="020B0600070205080204" pitchFamily="34" charset="-128"/>
              </a:rPr>
              <a:t>, you are missing the unique capability of HiRISE.</a:t>
            </a:r>
          </a:p>
          <a:p>
            <a:r>
              <a:rPr lang="en-US" altLang="en-US" dirty="0">
                <a:solidFill>
                  <a:schemeClr val="bg1"/>
                </a:solidFill>
                <a:ea typeface="ＭＳ Ｐゴシック" panose="020B0600070205080204" pitchFamily="34" charset="-128"/>
              </a:rPr>
              <a:t>These are large images, and we use JPEG2000 compression to enable rapid browse and zoom</a:t>
            </a:r>
          </a:p>
          <a:p>
            <a:r>
              <a:rPr lang="en-US" altLang="en-US" dirty="0">
                <a:solidFill>
                  <a:schemeClr val="bg1"/>
                </a:solidFill>
                <a:ea typeface="ＭＳ Ｐゴシック" panose="020B0600070205080204" pitchFamily="34" charset="-128"/>
              </a:rPr>
              <a:t>Go to : </a:t>
            </a:r>
            <a:r>
              <a:rPr lang="en-US" altLang="en-US" dirty="0">
                <a:solidFill>
                  <a:schemeClr val="bg1"/>
                </a:solidFill>
                <a:ea typeface="ＭＳ Ｐゴシック" panose="020B0600070205080204" pitchFamily="34" charset="-128"/>
                <a:hlinkClick r:id="rId2"/>
              </a:rPr>
              <a:t>https://www.uahirise.org/hiview/</a:t>
            </a:r>
            <a:r>
              <a:rPr lang="en-US" altLang="en-US" dirty="0">
                <a:solidFill>
                  <a:schemeClr val="bg1"/>
                </a:solidFill>
                <a:ea typeface="ＭＳ Ｐゴシック" panose="020B0600070205080204" pitchFamily="34" charset="-128"/>
              </a:rPr>
              <a:t> </a:t>
            </a:r>
          </a:p>
          <a:p>
            <a:pPr lvl="1"/>
            <a:r>
              <a:rPr lang="en-US" altLang="en-US" dirty="0">
                <a:solidFill>
                  <a:schemeClr val="bg1"/>
                </a:solidFill>
                <a:ea typeface="ＭＳ Ｐゴシック" panose="020B0600070205080204" pitchFamily="34" charset="-128"/>
              </a:rPr>
              <a:t>Download </a:t>
            </a:r>
            <a:r>
              <a:rPr lang="en-US" altLang="en-US" dirty="0" err="1">
                <a:solidFill>
                  <a:schemeClr val="bg1"/>
                </a:solidFill>
                <a:ea typeface="ＭＳ Ｐゴシック" panose="020B0600070205080204" pitchFamily="34" charset="-128"/>
              </a:rPr>
              <a:t>HiView</a:t>
            </a:r>
            <a:r>
              <a:rPr lang="en-US" altLang="en-US" dirty="0">
                <a:solidFill>
                  <a:schemeClr val="bg1"/>
                </a:solidFill>
                <a:ea typeface="ＭＳ Ｐゴシック" panose="020B0600070205080204" pitchFamily="34" charset="-128"/>
              </a:rPr>
              <a:t> tool, read the instructions</a:t>
            </a:r>
          </a:p>
          <a:p>
            <a:pPr lvl="1"/>
            <a:r>
              <a:rPr lang="en-US" altLang="en-US" dirty="0">
                <a:solidFill>
                  <a:schemeClr val="bg1"/>
                </a:solidFill>
                <a:ea typeface="ＭＳ Ｐゴシック" panose="020B0600070205080204" pitchFamily="34" charset="-128"/>
              </a:rPr>
              <a:t>There are alternatives if you can first download these large images, such as ENVI, Photoshop (if you have JPEG2000 enabled), </a:t>
            </a:r>
            <a:r>
              <a:rPr lang="en-US" altLang="en-US" dirty="0" err="1">
                <a:solidFill>
                  <a:schemeClr val="bg1"/>
                </a:solidFill>
                <a:ea typeface="ＭＳ Ｐゴシック" panose="020B0600070205080204" pitchFamily="34" charset="-128"/>
              </a:rPr>
              <a:t>Expressview</a:t>
            </a:r>
            <a:r>
              <a:rPr lang="en-US" altLang="en-US" dirty="0">
                <a:solidFill>
                  <a:schemeClr val="bg1"/>
                </a:solidFill>
                <a:ea typeface="ＭＳ Ｐゴシック" panose="020B0600070205080204" pitchFamily="34" charset="-128"/>
              </a:rPr>
              <a:t>, Preview (on Macs)</a:t>
            </a:r>
          </a:p>
          <a:p>
            <a:r>
              <a:rPr lang="en-US" altLang="en-US" dirty="0">
                <a:solidFill>
                  <a:schemeClr val="bg1"/>
                </a:solidFill>
                <a:ea typeface="ＭＳ Ｐゴシック" panose="020B0600070205080204" pitchFamily="34" charset="-128"/>
              </a:rPr>
              <a:t>JMARS (</a:t>
            </a:r>
            <a:r>
              <a:rPr lang="en-US" altLang="en-US" dirty="0">
                <a:solidFill>
                  <a:schemeClr val="bg1"/>
                </a:solidFill>
                <a:ea typeface="ＭＳ Ｐゴシック" panose="020B0600070205080204" pitchFamily="34" charset="-128"/>
                <a:hlinkClick r:id="rId3"/>
              </a:rPr>
              <a:t>https://jmars.asu.edu/</a:t>
            </a:r>
            <a:r>
              <a:rPr lang="en-US" altLang="en-US" dirty="0">
                <a:solidFill>
                  <a:schemeClr val="bg1"/>
                </a:solidFill>
                <a:ea typeface="ＭＳ Ｐゴシック" panose="020B0600070205080204" pitchFamily="34" charset="-128"/>
              </a:rPr>
              <a:t>) is a great Mars analysis tool, and can also render HiRISE images at full resolution</a:t>
            </a:r>
          </a:p>
          <a:p>
            <a:pPr lvl="1"/>
            <a:r>
              <a:rPr lang="en-US" altLang="en-US" dirty="0">
                <a:solidFill>
                  <a:schemeClr val="bg1"/>
                </a:solidFill>
                <a:ea typeface="ＭＳ Ｐゴシック" panose="020B0600070205080204" pitchFamily="34" charset="-128"/>
              </a:rPr>
              <a:t>To be demonstrated later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2">
            <a:extLst>
              <a:ext uri="{FF2B5EF4-FFF2-40B4-BE49-F238E27FC236}">
                <a16:creationId xmlns:a16="http://schemas.microsoft.com/office/drawing/2014/main" id="{2B9FB988-1422-592F-10D3-D85FA4A962EB}"/>
              </a:ext>
            </a:extLst>
          </p:cNvPr>
          <p:cNvSpPr>
            <a:spLocks noGrp="1" noChangeArrowheads="1"/>
          </p:cNvSpPr>
          <p:nvPr>
            <p:ph type="title"/>
          </p:nvPr>
        </p:nvSpPr>
        <p:spPr>
          <a:xfrm>
            <a:off x="0" y="0"/>
            <a:ext cx="5037138" cy="1066800"/>
          </a:xfrm>
        </p:spPr>
        <p:txBody>
          <a:bodyPr/>
          <a:lstStyle/>
          <a:p>
            <a:r>
              <a:rPr lang="en-US" altLang="en-US" b="1" i="1" dirty="0">
                <a:solidFill>
                  <a:schemeClr val="tx1"/>
                </a:solidFill>
                <a:ea typeface="ＭＳ Ｐゴシック" panose="020B0600070205080204" pitchFamily="34" charset="-128"/>
              </a:rPr>
              <a:t>Data Return Comparison</a:t>
            </a:r>
            <a:br>
              <a:rPr lang="en-US" altLang="en-US" b="1" i="1" dirty="0">
                <a:solidFill>
                  <a:schemeClr val="tx1"/>
                </a:solidFill>
                <a:ea typeface="ＭＳ Ｐゴシック" panose="020B0600070205080204" pitchFamily="34" charset="-128"/>
              </a:rPr>
            </a:br>
            <a:r>
              <a:rPr lang="en-US" altLang="en-US" b="1" i="1" dirty="0">
                <a:solidFill>
                  <a:schemeClr val="tx1"/>
                </a:solidFill>
                <a:ea typeface="ＭＳ Ｐゴシック" panose="020B0600070205080204" pitchFamily="34" charset="-128"/>
              </a:rPr>
              <a:t>(MRO now &gt;600 Tb)</a:t>
            </a:r>
            <a:endParaRPr lang="en-US" altLang="en-US" dirty="0">
              <a:ea typeface="ＭＳ Ｐゴシック" panose="020B0600070205080204" pitchFamily="34" charset="-128"/>
            </a:endParaRPr>
          </a:p>
        </p:txBody>
      </p:sp>
      <p:pic>
        <p:nvPicPr>
          <p:cNvPr id="10242" name="Picture 3">
            <a:extLst>
              <a:ext uri="{FF2B5EF4-FFF2-40B4-BE49-F238E27FC236}">
                <a16:creationId xmlns:a16="http://schemas.microsoft.com/office/drawing/2014/main" id="{DBBEC072-C919-745A-465B-93BE603210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66800"/>
            <a:ext cx="9144000" cy="545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3" name="Picture 3" descr="t5.tiff">
            <a:extLst>
              <a:ext uri="{FF2B5EF4-FFF2-40B4-BE49-F238E27FC236}">
                <a16:creationId xmlns:a16="http://schemas.microsoft.com/office/drawing/2014/main" id="{BBBCE5E1-D0FE-59E4-3AD9-EBBE2D8F4EC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0"/>
            <a:ext cx="3962400" cy="139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D49D44CE-B575-3FA1-C095-F9C6AD1419EA}"/>
              </a:ext>
            </a:extLst>
          </p:cNvPr>
          <p:cNvSpPr txBox="1"/>
          <p:nvPr/>
        </p:nvSpPr>
        <p:spPr>
          <a:xfrm>
            <a:off x="1084521" y="6467918"/>
            <a:ext cx="7520763" cy="461665"/>
          </a:xfrm>
          <a:prstGeom prst="rect">
            <a:avLst/>
          </a:prstGeom>
          <a:noFill/>
        </p:spPr>
        <p:txBody>
          <a:bodyPr wrap="square" rtlCol="0">
            <a:spAutoFit/>
          </a:bodyPr>
          <a:lstStyle/>
          <a:p>
            <a:r>
              <a:rPr lang="en-US" dirty="0"/>
              <a:t>2026 Update: HiRISE has returned &gt;195 Tbits of Mars data</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2">
            <a:extLst>
              <a:ext uri="{FF2B5EF4-FFF2-40B4-BE49-F238E27FC236}">
                <a16:creationId xmlns:a16="http://schemas.microsoft.com/office/drawing/2014/main" id="{7C008686-A008-1921-1673-BC04F8BA6F23}"/>
              </a:ext>
            </a:extLst>
          </p:cNvPr>
          <p:cNvSpPr>
            <a:spLocks noGrp="1" noChangeArrowheads="1"/>
          </p:cNvSpPr>
          <p:nvPr>
            <p:ph type="title"/>
          </p:nvPr>
        </p:nvSpPr>
        <p:spPr/>
        <p:txBody>
          <a:bodyPr/>
          <a:lstStyle/>
          <a:p>
            <a:r>
              <a:rPr lang="en-US" altLang="en-US">
                <a:ea typeface="ＭＳ Ｐゴシック" panose="020B0600070205080204" pitchFamily="34" charset="-128"/>
              </a:rPr>
              <a:t>MRO Mission Overview</a:t>
            </a:r>
          </a:p>
        </p:txBody>
      </p:sp>
      <p:sp>
        <p:nvSpPr>
          <p:cNvPr id="12290" name="Text Box 3">
            <a:extLst>
              <a:ext uri="{FF2B5EF4-FFF2-40B4-BE49-F238E27FC236}">
                <a16:creationId xmlns:a16="http://schemas.microsoft.com/office/drawing/2014/main" id="{E98D9FD0-DD9B-A4CE-37E0-A8A7FE0102D9}"/>
              </a:ext>
            </a:extLst>
          </p:cNvPr>
          <p:cNvSpPr txBox="1">
            <a:spLocks noChangeArrowheads="1"/>
          </p:cNvSpPr>
          <p:nvPr/>
        </p:nvSpPr>
        <p:spPr bwMode="auto">
          <a:xfrm>
            <a:off x="368300" y="1155700"/>
            <a:ext cx="1098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000">
                <a:solidFill>
                  <a:schemeClr val="tx1"/>
                </a:solidFill>
                <a:latin typeface="Times" pitchFamily="2" charset="0"/>
                <a:ea typeface="ＭＳ Ｐゴシック" panose="020B0600070205080204" pitchFamily="34" charset="-128"/>
              </a:defRPr>
            </a:lvl2pPr>
            <a:lvl3pPr marL="1143000" indent="-228600">
              <a:spcBef>
                <a:spcPct val="20000"/>
              </a:spcBef>
              <a:buChar char="•"/>
              <a:defRPr>
                <a:solidFill>
                  <a:schemeClr val="tx1"/>
                </a:solidFill>
                <a:latin typeface="Times" pitchFamily="2" charset="0"/>
                <a:ea typeface="ＭＳ Ｐゴシック" panose="020B0600070205080204" pitchFamily="34" charset="-128"/>
              </a:defRPr>
            </a:lvl3pPr>
            <a:lvl4pPr marL="1600200" indent="-228600">
              <a:spcBef>
                <a:spcPct val="20000"/>
              </a:spcBef>
              <a:buChar char="–"/>
              <a:defRPr>
                <a:solidFill>
                  <a:schemeClr val="tx1"/>
                </a:solidFill>
                <a:latin typeface="Times" pitchFamily="2" charset="0"/>
                <a:ea typeface="ＭＳ Ｐゴシック" panose="020B0600070205080204" pitchFamily="34" charset="-128"/>
              </a:defRPr>
            </a:lvl4pPr>
            <a:lvl5pPr marL="2057400" indent="-228600">
              <a:spcBef>
                <a:spcPct val="20000"/>
              </a:spcBef>
              <a:buChar char="»"/>
              <a:defRPr>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9pPr>
          </a:lstStyle>
          <a:p>
            <a:pPr algn="ctr">
              <a:spcBef>
                <a:spcPct val="0"/>
              </a:spcBef>
              <a:buFontTx/>
              <a:buNone/>
            </a:pPr>
            <a:r>
              <a:rPr lang="en-US" altLang="en-US"/>
              <a:t>Launch</a:t>
            </a:r>
          </a:p>
        </p:txBody>
      </p:sp>
      <p:sp>
        <p:nvSpPr>
          <p:cNvPr id="12291" name="Text Box 4">
            <a:extLst>
              <a:ext uri="{FF2B5EF4-FFF2-40B4-BE49-F238E27FC236}">
                <a16:creationId xmlns:a16="http://schemas.microsoft.com/office/drawing/2014/main" id="{2E127200-98BD-B702-9143-E449703C07EE}"/>
              </a:ext>
            </a:extLst>
          </p:cNvPr>
          <p:cNvSpPr txBox="1">
            <a:spLocks noChangeArrowheads="1"/>
          </p:cNvSpPr>
          <p:nvPr/>
        </p:nvSpPr>
        <p:spPr bwMode="auto">
          <a:xfrm>
            <a:off x="2689225" y="1155700"/>
            <a:ext cx="31511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000">
                <a:solidFill>
                  <a:schemeClr val="tx1"/>
                </a:solidFill>
                <a:latin typeface="Times" pitchFamily="2" charset="0"/>
                <a:ea typeface="ＭＳ Ｐゴシック" panose="020B0600070205080204" pitchFamily="34" charset="-128"/>
              </a:defRPr>
            </a:lvl2pPr>
            <a:lvl3pPr marL="1143000" indent="-228600">
              <a:spcBef>
                <a:spcPct val="20000"/>
              </a:spcBef>
              <a:buChar char="•"/>
              <a:defRPr>
                <a:solidFill>
                  <a:schemeClr val="tx1"/>
                </a:solidFill>
                <a:latin typeface="Times" pitchFamily="2" charset="0"/>
                <a:ea typeface="ＭＳ Ｐゴシック" panose="020B0600070205080204" pitchFamily="34" charset="-128"/>
              </a:defRPr>
            </a:lvl3pPr>
            <a:lvl4pPr marL="1600200" indent="-228600">
              <a:spcBef>
                <a:spcPct val="20000"/>
              </a:spcBef>
              <a:buChar char="–"/>
              <a:defRPr>
                <a:solidFill>
                  <a:schemeClr val="tx1"/>
                </a:solidFill>
                <a:latin typeface="Times" pitchFamily="2" charset="0"/>
                <a:ea typeface="ＭＳ Ｐゴシック" panose="020B0600070205080204" pitchFamily="34" charset="-128"/>
              </a:defRPr>
            </a:lvl4pPr>
            <a:lvl5pPr marL="2057400" indent="-228600">
              <a:spcBef>
                <a:spcPct val="20000"/>
              </a:spcBef>
              <a:buChar char="»"/>
              <a:defRPr>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9pPr>
          </a:lstStyle>
          <a:p>
            <a:pPr algn="ctr">
              <a:spcBef>
                <a:spcPct val="0"/>
              </a:spcBef>
              <a:buFontTx/>
              <a:buNone/>
            </a:pPr>
            <a:r>
              <a:rPr lang="en-US" altLang="en-US"/>
              <a:t>Interplanetary Cruise</a:t>
            </a:r>
          </a:p>
        </p:txBody>
      </p:sp>
      <p:sp>
        <p:nvSpPr>
          <p:cNvPr id="12292" name="Text Box 5">
            <a:extLst>
              <a:ext uri="{FF2B5EF4-FFF2-40B4-BE49-F238E27FC236}">
                <a16:creationId xmlns:a16="http://schemas.microsoft.com/office/drawing/2014/main" id="{AB9AA67A-7C17-8467-ACCE-36316E43B6AA}"/>
              </a:ext>
            </a:extLst>
          </p:cNvPr>
          <p:cNvSpPr txBox="1">
            <a:spLocks noChangeArrowheads="1"/>
          </p:cNvSpPr>
          <p:nvPr/>
        </p:nvSpPr>
        <p:spPr bwMode="auto">
          <a:xfrm>
            <a:off x="6248400" y="1155700"/>
            <a:ext cx="23114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000">
                <a:solidFill>
                  <a:schemeClr val="tx1"/>
                </a:solidFill>
                <a:latin typeface="Times" pitchFamily="2" charset="0"/>
                <a:ea typeface="ＭＳ Ｐゴシック" panose="020B0600070205080204" pitchFamily="34" charset="-128"/>
              </a:defRPr>
            </a:lvl2pPr>
            <a:lvl3pPr marL="1143000" indent="-228600">
              <a:spcBef>
                <a:spcPct val="20000"/>
              </a:spcBef>
              <a:buChar char="•"/>
              <a:defRPr>
                <a:solidFill>
                  <a:schemeClr val="tx1"/>
                </a:solidFill>
                <a:latin typeface="Times" pitchFamily="2" charset="0"/>
                <a:ea typeface="ＭＳ Ｐゴシック" panose="020B0600070205080204" pitchFamily="34" charset="-128"/>
              </a:defRPr>
            </a:lvl3pPr>
            <a:lvl4pPr marL="1600200" indent="-228600">
              <a:spcBef>
                <a:spcPct val="20000"/>
              </a:spcBef>
              <a:buChar char="–"/>
              <a:defRPr>
                <a:solidFill>
                  <a:schemeClr val="tx1"/>
                </a:solidFill>
                <a:latin typeface="Times" pitchFamily="2" charset="0"/>
                <a:ea typeface="ＭＳ Ｐゴシック" panose="020B0600070205080204" pitchFamily="34" charset="-128"/>
              </a:defRPr>
            </a:lvl4pPr>
            <a:lvl5pPr marL="2057400" indent="-228600">
              <a:spcBef>
                <a:spcPct val="20000"/>
              </a:spcBef>
              <a:buChar char="»"/>
              <a:defRPr>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9pPr>
          </a:lstStyle>
          <a:p>
            <a:pPr algn="ctr">
              <a:spcBef>
                <a:spcPct val="50000"/>
              </a:spcBef>
              <a:buFontTx/>
              <a:buNone/>
            </a:pPr>
            <a:r>
              <a:rPr lang="en-US" altLang="en-US"/>
              <a:t>Approach and Orbit Insertion</a:t>
            </a:r>
          </a:p>
        </p:txBody>
      </p:sp>
      <p:sp>
        <p:nvSpPr>
          <p:cNvPr id="12293" name="Text Box 6">
            <a:extLst>
              <a:ext uri="{FF2B5EF4-FFF2-40B4-BE49-F238E27FC236}">
                <a16:creationId xmlns:a16="http://schemas.microsoft.com/office/drawing/2014/main" id="{6A81423A-712E-36F7-CA16-EE7710BD3004}"/>
              </a:ext>
            </a:extLst>
          </p:cNvPr>
          <p:cNvSpPr txBox="1">
            <a:spLocks noChangeArrowheads="1"/>
          </p:cNvSpPr>
          <p:nvPr/>
        </p:nvSpPr>
        <p:spPr bwMode="auto">
          <a:xfrm>
            <a:off x="741363" y="3997325"/>
            <a:ext cx="17240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000">
                <a:solidFill>
                  <a:schemeClr val="tx1"/>
                </a:solidFill>
                <a:latin typeface="Times" pitchFamily="2" charset="0"/>
                <a:ea typeface="ＭＳ Ｐゴシック" panose="020B0600070205080204" pitchFamily="34" charset="-128"/>
              </a:defRPr>
            </a:lvl2pPr>
            <a:lvl3pPr marL="1143000" indent="-228600">
              <a:spcBef>
                <a:spcPct val="20000"/>
              </a:spcBef>
              <a:buChar char="•"/>
              <a:defRPr>
                <a:solidFill>
                  <a:schemeClr val="tx1"/>
                </a:solidFill>
                <a:latin typeface="Times" pitchFamily="2" charset="0"/>
                <a:ea typeface="ＭＳ Ｐゴシック" panose="020B0600070205080204" pitchFamily="34" charset="-128"/>
              </a:defRPr>
            </a:lvl3pPr>
            <a:lvl4pPr marL="1600200" indent="-228600">
              <a:spcBef>
                <a:spcPct val="20000"/>
              </a:spcBef>
              <a:buChar char="–"/>
              <a:defRPr>
                <a:solidFill>
                  <a:schemeClr val="tx1"/>
                </a:solidFill>
                <a:latin typeface="Times" pitchFamily="2" charset="0"/>
                <a:ea typeface="ＭＳ Ｐゴシック" panose="020B0600070205080204" pitchFamily="34" charset="-128"/>
              </a:defRPr>
            </a:lvl4pPr>
            <a:lvl5pPr marL="2057400" indent="-228600">
              <a:spcBef>
                <a:spcPct val="20000"/>
              </a:spcBef>
              <a:buChar char="»"/>
              <a:defRPr>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9pPr>
          </a:lstStyle>
          <a:p>
            <a:pPr algn="ctr">
              <a:spcBef>
                <a:spcPct val="0"/>
              </a:spcBef>
              <a:buFontTx/>
              <a:buNone/>
            </a:pPr>
            <a:r>
              <a:rPr lang="en-US" altLang="en-US"/>
              <a:t>Aerobraking</a:t>
            </a:r>
          </a:p>
        </p:txBody>
      </p:sp>
      <p:sp>
        <p:nvSpPr>
          <p:cNvPr id="12294" name="Text Box 7">
            <a:extLst>
              <a:ext uri="{FF2B5EF4-FFF2-40B4-BE49-F238E27FC236}">
                <a16:creationId xmlns:a16="http://schemas.microsoft.com/office/drawing/2014/main" id="{377751BF-F7BC-8FC0-53C9-7E783F7CA4E0}"/>
              </a:ext>
            </a:extLst>
          </p:cNvPr>
          <p:cNvSpPr txBox="1">
            <a:spLocks noChangeArrowheads="1"/>
          </p:cNvSpPr>
          <p:nvPr/>
        </p:nvSpPr>
        <p:spPr bwMode="auto">
          <a:xfrm>
            <a:off x="4775200" y="3997325"/>
            <a:ext cx="34163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000">
                <a:solidFill>
                  <a:schemeClr val="tx1"/>
                </a:solidFill>
                <a:latin typeface="Times" pitchFamily="2" charset="0"/>
                <a:ea typeface="ＭＳ Ｐゴシック" panose="020B0600070205080204" pitchFamily="34" charset="-128"/>
              </a:defRPr>
            </a:lvl2pPr>
            <a:lvl3pPr marL="1143000" indent="-228600">
              <a:spcBef>
                <a:spcPct val="20000"/>
              </a:spcBef>
              <a:buChar char="•"/>
              <a:defRPr>
                <a:solidFill>
                  <a:schemeClr val="tx1"/>
                </a:solidFill>
                <a:latin typeface="Times" pitchFamily="2" charset="0"/>
                <a:ea typeface="ＭＳ Ｐゴシック" panose="020B0600070205080204" pitchFamily="34" charset="-128"/>
              </a:defRPr>
            </a:lvl3pPr>
            <a:lvl4pPr marL="1600200" indent="-228600">
              <a:spcBef>
                <a:spcPct val="20000"/>
              </a:spcBef>
              <a:buChar char="–"/>
              <a:defRPr>
                <a:solidFill>
                  <a:schemeClr val="tx1"/>
                </a:solidFill>
                <a:latin typeface="Times" pitchFamily="2" charset="0"/>
                <a:ea typeface="ＭＳ Ｐゴシック" panose="020B0600070205080204" pitchFamily="34" charset="-128"/>
              </a:defRPr>
            </a:lvl4pPr>
            <a:lvl5pPr marL="2057400" indent="-228600">
              <a:spcBef>
                <a:spcPct val="20000"/>
              </a:spcBef>
              <a:buChar char="»"/>
              <a:defRPr>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9pPr>
          </a:lstStyle>
          <a:p>
            <a:pPr algn="ctr">
              <a:spcBef>
                <a:spcPct val="50000"/>
              </a:spcBef>
              <a:buFontTx/>
              <a:buNone/>
            </a:pPr>
            <a:r>
              <a:rPr lang="en-US" altLang="en-US"/>
              <a:t>Primary Science/Relay</a:t>
            </a:r>
          </a:p>
        </p:txBody>
      </p:sp>
      <p:pic>
        <p:nvPicPr>
          <p:cNvPr id="12295" name="Picture 8">
            <a:extLst>
              <a:ext uri="{FF2B5EF4-FFF2-40B4-BE49-F238E27FC236}">
                <a16:creationId xmlns:a16="http://schemas.microsoft.com/office/drawing/2014/main" id="{259F7C33-E386-96EA-0920-1509CFD0AF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6967" r="14500"/>
          <a:stretch>
            <a:fillRect/>
          </a:stretch>
        </p:blipFill>
        <p:spPr bwMode="auto">
          <a:xfrm>
            <a:off x="3233738" y="1903413"/>
            <a:ext cx="2168525" cy="186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6" name="AutoShape 9">
            <a:extLst>
              <a:ext uri="{FF2B5EF4-FFF2-40B4-BE49-F238E27FC236}">
                <a16:creationId xmlns:a16="http://schemas.microsoft.com/office/drawing/2014/main" id="{F9DD1C8C-8C9D-7986-4AB3-040864BA9E21}"/>
              </a:ext>
            </a:extLst>
          </p:cNvPr>
          <p:cNvSpPr>
            <a:spLocks noChangeArrowheads="1"/>
          </p:cNvSpPr>
          <p:nvPr/>
        </p:nvSpPr>
        <p:spPr bwMode="auto">
          <a:xfrm>
            <a:off x="5913438" y="3867150"/>
            <a:ext cx="61912" cy="76200"/>
          </a:xfrm>
          <a:prstGeom prst="diamond">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24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000">
                <a:solidFill>
                  <a:schemeClr val="tx1"/>
                </a:solidFill>
                <a:latin typeface="Times" pitchFamily="2" charset="0"/>
                <a:ea typeface="ＭＳ Ｐゴシック" panose="020B0600070205080204" pitchFamily="34" charset="-128"/>
              </a:defRPr>
            </a:lvl2pPr>
            <a:lvl3pPr marL="1143000" indent="-228600">
              <a:spcBef>
                <a:spcPct val="20000"/>
              </a:spcBef>
              <a:buChar char="•"/>
              <a:defRPr>
                <a:solidFill>
                  <a:schemeClr val="tx1"/>
                </a:solidFill>
                <a:latin typeface="Times" pitchFamily="2" charset="0"/>
                <a:ea typeface="ＭＳ Ｐゴシック" panose="020B0600070205080204" pitchFamily="34" charset="-128"/>
              </a:defRPr>
            </a:lvl3pPr>
            <a:lvl4pPr marL="1600200" indent="-228600">
              <a:spcBef>
                <a:spcPct val="20000"/>
              </a:spcBef>
              <a:buChar char="–"/>
              <a:defRPr>
                <a:solidFill>
                  <a:schemeClr val="tx1"/>
                </a:solidFill>
                <a:latin typeface="Times" pitchFamily="2" charset="0"/>
                <a:ea typeface="ＭＳ Ｐゴシック" panose="020B0600070205080204" pitchFamily="34" charset="-128"/>
              </a:defRPr>
            </a:lvl4pPr>
            <a:lvl5pPr marL="2057400" indent="-228600">
              <a:spcBef>
                <a:spcPct val="20000"/>
              </a:spcBef>
              <a:buChar char="»"/>
              <a:defRPr>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9pPr>
          </a:lstStyle>
          <a:p>
            <a:pPr algn="ctr">
              <a:spcBef>
                <a:spcPct val="0"/>
              </a:spcBef>
              <a:buFontTx/>
              <a:buNone/>
            </a:pPr>
            <a:endParaRPr lang="en-US" altLang="en-US"/>
          </a:p>
        </p:txBody>
      </p:sp>
      <p:sp>
        <p:nvSpPr>
          <p:cNvPr id="12297" name="AutoShape 10">
            <a:extLst>
              <a:ext uri="{FF2B5EF4-FFF2-40B4-BE49-F238E27FC236}">
                <a16:creationId xmlns:a16="http://schemas.microsoft.com/office/drawing/2014/main" id="{8326FAE4-771B-0E50-DC4B-7D1CEB2A1A66}"/>
              </a:ext>
            </a:extLst>
          </p:cNvPr>
          <p:cNvSpPr>
            <a:spLocks noChangeArrowheads="1"/>
          </p:cNvSpPr>
          <p:nvPr/>
        </p:nvSpPr>
        <p:spPr bwMode="auto">
          <a:xfrm>
            <a:off x="6919913" y="3565525"/>
            <a:ext cx="47625" cy="58738"/>
          </a:xfrm>
          <a:prstGeom prst="plus">
            <a:avLst>
              <a:gd name="adj" fmla="val 25000"/>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24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000">
                <a:solidFill>
                  <a:schemeClr val="tx1"/>
                </a:solidFill>
                <a:latin typeface="Times" pitchFamily="2" charset="0"/>
                <a:ea typeface="ＭＳ Ｐゴシック" panose="020B0600070205080204" pitchFamily="34" charset="-128"/>
              </a:defRPr>
            </a:lvl2pPr>
            <a:lvl3pPr marL="1143000" indent="-228600">
              <a:spcBef>
                <a:spcPct val="20000"/>
              </a:spcBef>
              <a:buChar char="•"/>
              <a:defRPr>
                <a:solidFill>
                  <a:schemeClr val="tx1"/>
                </a:solidFill>
                <a:latin typeface="Times" pitchFamily="2" charset="0"/>
                <a:ea typeface="ＭＳ Ｐゴシック" panose="020B0600070205080204" pitchFamily="34" charset="-128"/>
              </a:defRPr>
            </a:lvl3pPr>
            <a:lvl4pPr marL="1600200" indent="-228600">
              <a:spcBef>
                <a:spcPct val="20000"/>
              </a:spcBef>
              <a:buChar char="–"/>
              <a:defRPr>
                <a:solidFill>
                  <a:schemeClr val="tx1"/>
                </a:solidFill>
                <a:latin typeface="Times" pitchFamily="2" charset="0"/>
                <a:ea typeface="ＭＳ Ｐゴシック" panose="020B0600070205080204" pitchFamily="34" charset="-128"/>
              </a:defRPr>
            </a:lvl4pPr>
            <a:lvl5pPr marL="2057400" indent="-228600">
              <a:spcBef>
                <a:spcPct val="20000"/>
              </a:spcBef>
              <a:buChar char="»"/>
              <a:defRPr>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9pPr>
          </a:lstStyle>
          <a:p>
            <a:pPr algn="ctr">
              <a:spcBef>
                <a:spcPct val="0"/>
              </a:spcBef>
              <a:buFontTx/>
              <a:buNone/>
            </a:pPr>
            <a:endParaRPr lang="en-US" altLang="en-US"/>
          </a:p>
        </p:txBody>
      </p:sp>
      <p:sp>
        <p:nvSpPr>
          <p:cNvPr id="12298" name="AutoShape 11">
            <a:extLst>
              <a:ext uri="{FF2B5EF4-FFF2-40B4-BE49-F238E27FC236}">
                <a16:creationId xmlns:a16="http://schemas.microsoft.com/office/drawing/2014/main" id="{DFCBD6FF-260E-AFDB-AE52-B5E953585BB3}"/>
              </a:ext>
            </a:extLst>
          </p:cNvPr>
          <p:cNvSpPr>
            <a:spLocks noChangeArrowheads="1"/>
          </p:cNvSpPr>
          <p:nvPr/>
        </p:nvSpPr>
        <p:spPr bwMode="auto">
          <a:xfrm>
            <a:off x="7451725" y="3087688"/>
            <a:ext cx="61913" cy="76200"/>
          </a:xfrm>
          <a:prstGeom prst="diamond">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24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000">
                <a:solidFill>
                  <a:schemeClr val="tx1"/>
                </a:solidFill>
                <a:latin typeface="Times" pitchFamily="2" charset="0"/>
                <a:ea typeface="ＭＳ Ｐゴシック" panose="020B0600070205080204" pitchFamily="34" charset="-128"/>
              </a:defRPr>
            </a:lvl2pPr>
            <a:lvl3pPr marL="1143000" indent="-228600">
              <a:spcBef>
                <a:spcPct val="20000"/>
              </a:spcBef>
              <a:buChar char="•"/>
              <a:defRPr>
                <a:solidFill>
                  <a:schemeClr val="tx1"/>
                </a:solidFill>
                <a:latin typeface="Times" pitchFamily="2" charset="0"/>
                <a:ea typeface="ＭＳ Ｐゴシック" panose="020B0600070205080204" pitchFamily="34" charset="-128"/>
              </a:defRPr>
            </a:lvl3pPr>
            <a:lvl4pPr marL="1600200" indent="-228600">
              <a:spcBef>
                <a:spcPct val="20000"/>
              </a:spcBef>
              <a:buChar char="–"/>
              <a:defRPr>
                <a:solidFill>
                  <a:schemeClr val="tx1"/>
                </a:solidFill>
                <a:latin typeface="Times" pitchFamily="2" charset="0"/>
                <a:ea typeface="ＭＳ Ｐゴシック" panose="020B0600070205080204" pitchFamily="34" charset="-128"/>
              </a:defRPr>
            </a:lvl4pPr>
            <a:lvl5pPr marL="2057400" indent="-228600">
              <a:spcBef>
                <a:spcPct val="20000"/>
              </a:spcBef>
              <a:buChar char="»"/>
              <a:defRPr>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9pPr>
          </a:lstStyle>
          <a:p>
            <a:pPr algn="ctr">
              <a:spcBef>
                <a:spcPct val="0"/>
              </a:spcBef>
              <a:buFontTx/>
              <a:buNone/>
            </a:pPr>
            <a:endParaRPr lang="en-US" altLang="en-US"/>
          </a:p>
        </p:txBody>
      </p:sp>
      <p:sp>
        <p:nvSpPr>
          <p:cNvPr id="12299" name="Line 12">
            <a:extLst>
              <a:ext uri="{FF2B5EF4-FFF2-40B4-BE49-F238E27FC236}">
                <a16:creationId xmlns:a16="http://schemas.microsoft.com/office/drawing/2014/main" id="{8F0C7EE7-17E5-E0B5-F2A7-B170BC54A798}"/>
              </a:ext>
            </a:extLst>
          </p:cNvPr>
          <p:cNvSpPr>
            <a:spLocks noChangeShapeType="1"/>
          </p:cNvSpPr>
          <p:nvPr/>
        </p:nvSpPr>
        <p:spPr bwMode="auto">
          <a:xfrm flipV="1">
            <a:off x="8736013" y="2393950"/>
            <a:ext cx="19050" cy="131763"/>
          </a:xfrm>
          <a:prstGeom prst="line">
            <a:avLst/>
          </a:prstGeom>
          <a:noFill/>
          <a:ln w="9525">
            <a:solidFill>
              <a:schemeClr val="tx1"/>
            </a:solidFill>
            <a:round/>
            <a:headEnd/>
            <a:tailEnd type="stealth" w="med" len="sm"/>
          </a:ln>
          <a:extLst>
            <a:ext uri="{909E8E84-426E-40DD-AFC4-6F175D3DCCD1}">
              <a14:hiddenFill xmlns:a14="http://schemas.microsoft.com/office/drawing/2010/main">
                <a:noFill/>
              </a14:hiddenFill>
            </a:ext>
          </a:extLst>
        </p:spPr>
        <p:txBody>
          <a:bodyPr wrap="none" anchor="ctr">
            <a:spAutoFit/>
          </a:bodyPr>
          <a:lstStyle/>
          <a:p>
            <a:endParaRPr lang="en-US"/>
          </a:p>
        </p:txBody>
      </p:sp>
      <p:grpSp>
        <p:nvGrpSpPr>
          <p:cNvPr id="12300" name="Group 13">
            <a:extLst>
              <a:ext uri="{FF2B5EF4-FFF2-40B4-BE49-F238E27FC236}">
                <a16:creationId xmlns:a16="http://schemas.microsoft.com/office/drawing/2014/main" id="{323F9982-DBF8-CB9B-CA0F-96379A9119E7}"/>
              </a:ext>
            </a:extLst>
          </p:cNvPr>
          <p:cNvGrpSpPr>
            <a:grpSpLocks/>
          </p:cNvGrpSpPr>
          <p:nvPr/>
        </p:nvGrpSpPr>
        <p:grpSpPr bwMode="auto">
          <a:xfrm>
            <a:off x="5867400" y="2054225"/>
            <a:ext cx="2411413" cy="1708150"/>
            <a:chOff x="4088" y="1302"/>
            <a:chExt cx="1519" cy="1076"/>
          </a:xfrm>
        </p:grpSpPr>
        <p:pic>
          <p:nvPicPr>
            <p:cNvPr id="12351" name="Picture 14">
              <a:extLst>
                <a:ext uri="{FF2B5EF4-FFF2-40B4-BE49-F238E27FC236}">
                  <a16:creationId xmlns:a16="http://schemas.microsoft.com/office/drawing/2014/main" id="{5923A67A-A176-2346-C03D-9CB49EDF8A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610" t="803" r="610" b="803"/>
            <a:stretch>
              <a:fillRect/>
            </a:stretch>
          </p:blipFill>
          <p:spPr bwMode="auto">
            <a:xfrm>
              <a:off x="4621" y="1302"/>
              <a:ext cx="986" cy="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52" name="Picture 15">
              <a:extLst>
                <a:ext uri="{FF2B5EF4-FFF2-40B4-BE49-F238E27FC236}">
                  <a16:creationId xmlns:a16="http://schemas.microsoft.com/office/drawing/2014/main" id="{4C73DA81-EE83-09C3-D64D-244F96430362}"/>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7124" r="2715" b="2652"/>
            <a:stretch>
              <a:fillRect/>
            </a:stretch>
          </p:blipFill>
          <p:spPr bwMode="auto">
            <a:xfrm>
              <a:off x="4088" y="1666"/>
              <a:ext cx="830" cy="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301" name="Text Box 16">
            <a:extLst>
              <a:ext uri="{FF2B5EF4-FFF2-40B4-BE49-F238E27FC236}">
                <a16:creationId xmlns:a16="http://schemas.microsoft.com/office/drawing/2014/main" id="{AD4D6EA1-9059-4040-9135-6676FAF2F7CD}"/>
              </a:ext>
            </a:extLst>
          </p:cNvPr>
          <p:cNvSpPr txBox="1">
            <a:spLocks noChangeArrowheads="1"/>
          </p:cNvSpPr>
          <p:nvPr/>
        </p:nvSpPr>
        <p:spPr bwMode="auto">
          <a:xfrm>
            <a:off x="419100" y="1522413"/>
            <a:ext cx="990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000">
                <a:solidFill>
                  <a:schemeClr val="tx1"/>
                </a:solidFill>
                <a:latin typeface="Times" pitchFamily="2" charset="0"/>
                <a:ea typeface="ＭＳ Ｐゴシック" panose="020B0600070205080204" pitchFamily="34" charset="-128"/>
              </a:defRPr>
            </a:lvl2pPr>
            <a:lvl3pPr marL="1143000" indent="-228600">
              <a:spcBef>
                <a:spcPct val="20000"/>
              </a:spcBef>
              <a:buChar char="•"/>
              <a:defRPr>
                <a:solidFill>
                  <a:schemeClr val="tx1"/>
                </a:solidFill>
                <a:latin typeface="Times" pitchFamily="2" charset="0"/>
                <a:ea typeface="ＭＳ Ｐゴシック" panose="020B0600070205080204" pitchFamily="34" charset="-128"/>
              </a:defRPr>
            </a:lvl3pPr>
            <a:lvl4pPr marL="1600200" indent="-228600">
              <a:spcBef>
                <a:spcPct val="20000"/>
              </a:spcBef>
              <a:buChar char="–"/>
              <a:defRPr>
                <a:solidFill>
                  <a:schemeClr val="tx1"/>
                </a:solidFill>
                <a:latin typeface="Times" pitchFamily="2" charset="0"/>
                <a:ea typeface="ＭＳ Ｐゴシック" panose="020B0600070205080204" pitchFamily="34" charset="-128"/>
              </a:defRPr>
            </a:lvl4pPr>
            <a:lvl5pPr marL="2057400" indent="-228600">
              <a:spcBef>
                <a:spcPct val="20000"/>
              </a:spcBef>
              <a:buChar char="»"/>
              <a:defRPr>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9pPr>
          </a:lstStyle>
          <a:p>
            <a:pPr algn="ctr">
              <a:spcBef>
                <a:spcPct val="0"/>
              </a:spcBef>
              <a:buFontTx/>
              <a:buNone/>
            </a:pPr>
            <a:r>
              <a:rPr lang="en-US" altLang="en-US" sz="1600"/>
              <a:t>Aug 2005</a:t>
            </a:r>
          </a:p>
        </p:txBody>
      </p:sp>
      <p:sp>
        <p:nvSpPr>
          <p:cNvPr id="12302" name="Text Box 17">
            <a:extLst>
              <a:ext uri="{FF2B5EF4-FFF2-40B4-BE49-F238E27FC236}">
                <a16:creationId xmlns:a16="http://schemas.microsoft.com/office/drawing/2014/main" id="{129DF3ED-2654-DBD6-1C3A-198CC66DE8D5}"/>
              </a:ext>
            </a:extLst>
          </p:cNvPr>
          <p:cNvSpPr txBox="1">
            <a:spLocks noChangeArrowheads="1"/>
          </p:cNvSpPr>
          <p:nvPr/>
        </p:nvSpPr>
        <p:spPr bwMode="auto">
          <a:xfrm>
            <a:off x="850900" y="4392613"/>
            <a:ext cx="14605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000">
                <a:solidFill>
                  <a:schemeClr val="tx1"/>
                </a:solidFill>
                <a:latin typeface="Times" pitchFamily="2" charset="0"/>
                <a:ea typeface="ＭＳ Ｐゴシック" panose="020B0600070205080204" pitchFamily="34" charset="-128"/>
              </a:defRPr>
            </a:lvl2pPr>
            <a:lvl3pPr marL="1143000" indent="-228600">
              <a:spcBef>
                <a:spcPct val="20000"/>
              </a:spcBef>
              <a:buChar char="•"/>
              <a:defRPr>
                <a:solidFill>
                  <a:schemeClr val="tx1"/>
                </a:solidFill>
                <a:latin typeface="Times" pitchFamily="2" charset="0"/>
                <a:ea typeface="ＭＳ Ｐゴシック" panose="020B0600070205080204" pitchFamily="34" charset="-128"/>
              </a:defRPr>
            </a:lvl3pPr>
            <a:lvl4pPr marL="1600200" indent="-228600">
              <a:spcBef>
                <a:spcPct val="20000"/>
              </a:spcBef>
              <a:buChar char="–"/>
              <a:defRPr>
                <a:solidFill>
                  <a:schemeClr val="tx1"/>
                </a:solidFill>
                <a:latin typeface="Times" pitchFamily="2" charset="0"/>
                <a:ea typeface="ＭＳ Ｐゴシック" panose="020B0600070205080204" pitchFamily="34" charset="-128"/>
              </a:defRPr>
            </a:lvl4pPr>
            <a:lvl5pPr marL="2057400" indent="-228600">
              <a:spcBef>
                <a:spcPct val="20000"/>
              </a:spcBef>
              <a:buChar char="»"/>
              <a:defRPr>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9pPr>
          </a:lstStyle>
          <a:p>
            <a:pPr algn="ctr">
              <a:spcBef>
                <a:spcPct val="0"/>
              </a:spcBef>
              <a:buFontTx/>
              <a:buNone/>
            </a:pPr>
            <a:r>
              <a:rPr lang="en-US" altLang="en-US" sz="1600"/>
              <a:t>Mar-Sep 2006</a:t>
            </a:r>
          </a:p>
        </p:txBody>
      </p:sp>
      <p:sp>
        <p:nvSpPr>
          <p:cNvPr id="12303" name="Text Box 18">
            <a:extLst>
              <a:ext uri="{FF2B5EF4-FFF2-40B4-BE49-F238E27FC236}">
                <a16:creationId xmlns:a16="http://schemas.microsoft.com/office/drawing/2014/main" id="{28E0FDD0-33CC-DFD1-F7B2-4C95FD2C457C}"/>
              </a:ext>
            </a:extLst>
          </p:cNvPr>
          <p:cNvSpPr txBox="1">
            <a:spLocks noChangeArrowheads="1"/>
          </p:cNvSpPr>
          <p:nvPr/>
        </p:nvSpPr>
        <p:spPr bwMode="auto">
          <a:xfrm>
            <a:off x="3098800" y="1535113"/>
            <a:ext cx="21463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000">
                <a:solidFill>
                  <a:schemeClr val="tx1"/>
                </a:solidFill>
                <a:latin typeface="Times" pitchFamily="2" charset="0"/>
                <a:ea typeface="ＭＳ Ｐゴシック" panose="020B0600070205080204" pitchFamily="34" charset="-128"/>
              </a:defRPr>
            </a:lvl2pPr>
            <a:lvl3pPr marL="1143000" indent="-228600">
              <a:spcBef>
                <a:spcPct val="20000"/>
              </a:spcBef>
              <a:buChar char="•"/>
              <a:defRPr>
                <a:solidFill>
                  <a:schemeClr val="tx1"/>
                </a:solidFill>
                <a:latin typeface="Times" pitchFamily="2" charset="0"/>
                <a:ea typeface="ＭＳ Ｐゴシック" panose="020B0600070205080204" pitchFamily="34" charset="-128"/>
              </a:defRPr>
            </a:lvl3pPr>
            <a:lvl4pPr marL="1600200" indent="-228600">
              <a:spcBef>
                <a:spcPct val="20000"/>
              </a:spcBef>
              <a:buChar char="–"/>
              <a:defRPr>
                <a:solidFill>
                  <a:schemeClr val="tx1"/>
                </a:solidFill>
                <a:latin typeface="Times" pitchFamily="2" charset="0"/>
                <a:ea typeface="ＭＳ Ｐゴシック" panose="020B0600070205080204" pitchFamily="34" charset="-128"/>
              </a:defRPr>
            </a:lvl4pPr>
            <a:lvl5pPr marL="2057400" indent="-228600">
              <a:spcBef>
                <a:spcPct val="20000"/>
              </a:spcBef>
              <a:buChar char="»"/>
              <a:defRPr>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9pPr>
          </a:lstStyle>
          <a:p>
            <a:pPr algn="ctr">
              <a:spcBef>
                <a:spcPct val="0"/>
              </a:spcBef>
              <a:buFontTx/>
              <a:buNone/>
            </a:pPr>
            <a:r>
              <a:rPr lang="en-US" altLang="en-US" sz="1600"/>
              <a:t>Aug 2005 - Mar 2006</a:t>
            </a:r>
          </a:p>
        </p:txBody>
      </p:sp>
      <p:sp>
        <p:nvSpPr>
          <p:cNvPr id="12304" name="Text Box 19">
            <a:extLst>
              <a:ext uri="{FF2B5EF4-FFF2-40B4-BE49-F238E27FC236}">
                <a16:creationId xmlns:a16="http://schemas.microsoft.com/office/drawing/2014/main" id="{2A7580F3-6B85-6057-A7DF-64AE32FE6603}"/>
              </a:ext>
            </a:extLst>
          </p:cNvPr>
          <p:cNvSpPr txBox="1">
            <a:spLocks noChangeArrowheads="1"/>
          </p:cNvSpPr>
          <p:nvPr/>
        </p:nvSpPr>
        <p:spPr bwMode="auto">
          <a:xfrm>
            <a:off x="4999038" y="4379913"/>
            <a:ext cx="21463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000">
                <a:solidFill>
                  <a:schemeClr val="tx1"/>
                </a:solidFill>
                <a:latin typeface="Times" pitchFamily="2" charset="0"/>
                <a:ea typeface="ＭＳ Ｐゴシック" panose="020B0600070205080204" pitchFamily="34" charset="-128"/>
              </a:defRPr>
            </a:lvl2pPr>
            <a:lvl3pPr marL="1143000" indent="-228600">
              <a:spcBef>
                <a:spcPct val="20000"/>
              </a:spcBef>
              <a:buChar char="•"/>
              <a:defRPr>
                <a:solidFill>
                  <a:schemeClr val="tx1"/>
                </a:solidFill>
                <a:latin typeface="Times" pitchFamily="2" charset="0"/>
                <a:ea typeface="ＭＳ Ｐゴシック" panose="020B0600070205080204" pitchFamily="34" charset="-128"/>
              </a:defRPr>
            </a:lvl3pPr>
            <a:lvl4pPr marL="1600200" indent="-228600">
              <a:spcBef>
                <a:spcPct val="20000"/>
              </a:spcBef>
              <a:buChar char="–"/>
              <a:defRPr>
                <a:solidFill>
                  <a:schemeClr val="tx1"/>
                </a:solidFill>
                <a:latin typeface="Times" pitchFamily="2" charset="0"/>
                <a:ea typeface="ＭＳ Ｐゴシック" panose="020B0600070205080204" pitchFamily="34" charset="-128"/>
              </a:defRPr>
            </a:lvl4pPr>
            <a:lvl5pPr marL="2057400" indent="-228600">
              <a:spcBef>
                <a:spcPct val="20000"/>
              </a:spcBef>
              <a:buChar char="»"/>
              <a:defRPr>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9pPr>
          </a:lstStyle>
          <a:p>
            <a:pPr algn="ctr">
              <a:spcBef>
                <a:spcPct val="0"/>
              </a:spcBef>
              <a:buFontTx/>
              <a:buNone/>
            </a:pPr>
            <a:r>
              <a:rPr lang="en-US" altLang="en-US" sz="1600"/>
              <a:t>Nov 2006 - Dec 2010</a:t>
            </a:r>
          </a:p>
        </p:txBody>
      </p:sp>
      <p:sp>
        <p:nvSpPr>
          <p:cNvPr id="12305" name="Text Box 20">
            <a:extLst>
              <a:ext uri="{FF2B5EF4-FFF2-40B4-BE49-F238E27FC236}">
                <a16:creationId xmlns:a16="http://schemas.microsoft.com/office/drawing/2014/main" id="{C7DF94EB-FBAE-7B3D-EC8B-B99D7CBAB9C6}"/>
              </a:ext>
            </a:extLst>
          </p:cNvPr>
          <p:cNvSpPr txBox="1">
            <a:spLocks noChangeArrowheads="1"/>
          </p:cNvSpPr>
          <p:nvPr/>
        </p:nvSpPr>
        <p:spPr bwMode="auto">
          <a:xfrm>
            <a:off x="6891338" y="1928813"/>
            <a:ext cx="97948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000">
                <a:solidFill>
                  <a:schemeClr val="tx1"/>
                </a:solidFill>
                <a:latin typeface="Times" pitchFamily="2" charset="0"/>
                <a:ea typeface="ＭＳ Ｐゴシック" panose="020B0600070205080204" pitchFamily="34" charset="-128"/>
              </a:defRPr>
            </a:lvl2pPr>
            <a:lvl3pPr marL="1143000" indent="-228600">
              <a:spcBef>
                <a:spcPct val="20000"/>
              </a:spcBef>
              <a:buChar char="•"/>
              <a:defRPr>
                <a:solidFill>
                  <a:schemeClr val="tx1"/>
                </a:solidFill>
                <a:latin typeface="Times" pitchFamily="2" charset="0"/>
                <a:ea typeface="ＭＳ Ｐゴシック" panose="020B0600070205080204" pitchFamily="34" charset="-128"/>
              </a:defRPr>
            </a:lvl3pPr>
            <a:lvl4pPr marL="1600200" indent="-228600">
              <a:spcBef>
                <a:spcPct val="20000"/>
              </a:spcBef>
              <a:buChar char="–"/>
              <a:defRPr>
                <a:solidFill>
                  <a:schemeClr val="tx1"/>
                </a:solidFill>
                <a:latin typeface="Times" pitchFamily="2" charset="0"/>
                <a:ea typeface="ＭＳ Ｐゴシック" panose="020B0600070205080204" pitchFamily="34" charset="-128"/>
              </a:defRPr>
            </a:lvl4pPr>
            <a:lvl5pPr marL="2057400" indent="-228600">
              <a:spcBef>
                <a:spcPct val="20000"/>
              </a:spcBef>
              <a:buChar char="»"/>
              <a:defRPr>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9pPr>
          </a:lstStyle>
          <a:p>
            <a:pPr algn="ctr">
              <a:spcBef>
                <a:spcPct val="0"/>
              </a:spcBef>
              <a:buFontTx/>
              <a:buNone/>
            </a:pPr>
            <a:r>
              <a:rPr lang="en-US" altLang="en-US" sz="1600"/>
              <a:t>Mar 2006</a:t>
            </a:r>
          </a:p>
        </p:txBody>
      </p:sp>
      <p:pic>
        <p:nvPicPr>
          <p:cNvPr id="12306" name="Picture 21">
            <a:extLst>
              <a:ext uri="{FF2B5EF4-FFF2-40B4-BE49-F238E27FC236}">
                <a16:creationId xmlns:a16="http://schemas.microsoft.com/office/drawing/2014/main" id="{642CC18E-CEA5-4A81-15CE-55621AE1FFC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0500" y="2082800"/>
            <a:ext cx="1641475"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7" name="Picture 22">
            <a:extLst>
              <a:ext uri="{FF2B5EF4-FFF2-40B4-BE49-F238E27FC236}">
                <a16:creationId xmlns:a16="http://schemas.microsoft.com/office/drawing/2014/main" id="{E01706C0-B475-6F73-6BDE-5793F8DFEC2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28800" y="1808163"/>
            <a:ext cx="584200" cy="176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308" name="Group 23">
            <a:extLst>
              <a:ext uri="{FF2B5EF4-FFF2-40B4-BE49-F238E27FC236}">
                <a16:creationId xmlns:a16="http://schemas.microsoft.com/office/drawing/2014/main" id="{384C0118-607E-49C5-CF26-9ADDE1F0E539}"/>
              </a:ext>
            </a:extLst>
          </p:cNvPr>
          <p:cNvGrpSpPr>
            <a:grpSpLocks/>
          </p:cNvGrpSpPr>
          <p:nvPr/>
        </p:nvGrpSpPr>
        <p:grpSpPr bwMode="auto">
          <a:xfrm>
            <a:off x="6102350" y="4457700"/>
            <a:ext cx="2962275" cy="1411288"/>
            <a:chOff x="3844" y="3112"/>
            <a:chExt cx="1866" cy="889"/>
          </a:xfrm>
        </p:grpSpPr>
        <p:grpSp>
          <p:nvGrpSpPr>
            <p:cNvPr id="12323" name="Group 24">
              <a:extLst>
                <a:ext uri="{FF2B5EF4-FFF2-40B4-BE49-F238E27FC236}">
                  <a16:creationId xmlns:a16="http://schemas.microsoft.com/office/drawing/2014/main" id="{DD410C72-0190-551D-2BEC-250D3460E5F4}"/>
                </a:ext>
              </a:extLst>
            </p:cNvPr>
            <p:cNvGrpSpPr>
              <a:grpSpLocks noChangeAspect="1"/>
            </p:cNvGrpSpPr>
            <p:nvPr/>
          </p:nvGrpSpPr>
          <p:grpSpPr bwMode="auto">
            <a:xfrm>
              <a:off x="3844" y="3122"/>
              <a:ext cx="1866" cy="879"/>
              <a:chOff x="283" y="2146"/>
              <a:chExt cx="3593" cy="1692"/>
            </a:xfrm>
          </p:grpSpPr>
          <p:pic>
            <p:nvPicPr>
              <p:cNvPr id="12325" name="Picture 25" descr="MRO_sci">
                <a:extLst>
                  <a:ext uri="{FF2B5EF4-FFF2-40B4-BE49-F238E27FC236}">
                    <a16:creationId xmlns:a16="http://schemas.microsoft.com/office/drawing/2014/main" id="{54B37602-A86E-0A06-C4DD-9A32D8FCA7F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24" y="2146"/>
                <a:ext cx="1495" cy="70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2326" name="Line 26">
                <a:extLst>
                  <a:ext uri="{FF2B5EF4-FFF2-40B4-BE49-F238E27FC236}">
                    <a16:creationId xmlns:a16="http://schemas.microsoft.com/office/drawing/2014/main" id="{C3A6F412-40E8-0D61-DE83-F1A3FAB8E267}"/>
                  </a:ext>
                </a:extLst>
              </p:cNvPr>
              <p:cNvSpPr>
                <a:spLocks noChangeAspect="1" noChangeShapeType="1"/>
              </p:cNvSpPr>
              <p:nvPr/>
            </p:nvSpPr>
            <p:spPr bwMode="auto">
              <a:xfrm flipV="1">
                <a:off x="1115" y="2892"/>
                <a:ext cx="487" cy="603"/>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2327" name="Line 27">
                <a:extLst>
                  <a:ext uri="{FF2B5EF4-FFF2-40B4-BE49-F238E27FC236}">
                    <a16:creationId xmlns:a16="http://schemas.microsoft.com/office/drawing/2014/main" id="{2F856EB8-05D6-F226-341A-CE505202BB5C}"/>
                  </a:ext>
                </a:extLst>
              </p:cNvPr>
              <p:cNvSpPr>
                <a:spLocks noChangeAspect="1" noChangeShapeType="1"/>
              </p:cNvSpPr>
              <p:nvPr/>
            </p:nvSpPr>
            <p:spPr bwMode="auto">
              <a:xfrm>
                <a:off x="2675" y="2914"/>
                <a:ext cx="426" cy="594"/>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grpSp>
            <p:nvGrpSpPr>
              <p:cNvPr id="12328" name="Group 28">
                <a:extLst>
                  <a:ext uri="{FF2B5EF4-FFF2-40B4-BE49-F238E27FC236}">
                    <a16:creationId xmlns:a16="http://schemas.microsoft.com/office/drawing/2014/main" id="{98743DB0-C757-BF46-A0D5-79DB90BBAC06}"/>
                  </a:ext>
                </a:extLst>
              </p:cNvPr>
              <p:cNvGrpSpPr>
                <a:grpSpLocks noChangeAspect="1"/>
              </p:cNvGrpSpPr>
              <p:nvPr/>
            </p:nvGrpSpPr>
            <p:grpSpPr bwMode="auto">
              <a:xfrm>
                <a:off x="283" y="3549"/>
                <a:ext cx="1253" cy="289"/>
                <a:chOff x="283" y="3629"/>
                <a:chExt cx="1253" cy="289"/>
              </a:xfrm>
            </p:grpSpPr>
            <p:sp>
              <p:nvSpPr>
                <p:cNvPr id="12342" name="Arc 29">
                  <a:extLst>
                    <a:ext uri="{FF2B5EF4-FFF2-40B4-BE49-F238E27FC236}">
                      <a16:creationId xmlns:a16="http://schemas.microsoft.com/office/drawing/2014/main" id="{2B58B8CA-AE35-F3CD-2192-B8DEEBA1E5E1}"/>
                    </a:ext>
                  </a:extLst>
                </p:cNvPr>
                <p:cNvSpPr>
                  <a:spLocks noChangeAspect="1"/>
                </p:cNvSpPr>
                <p:nvPr/>
              </p:nvSpPr>
              <p:spPr bwMode="auto">
                <a:xfrm>
                  <a:off x="283" y="3822"/>
                  <a:ext cx="1253" cy="96"/>
                </a:xfrm>
                <a:custGeom>
                  <a:avLst/>
                  <a:gdLst>
                    <a:gd name="T0" fmla="*/ 0 w 21504"/>
                    <a:gd name="T1" fmla="*/ 0 h 21600"/>
                    <a:gd name="T2" fmla="*/ 0 w 21504"/>
                    <a:gd name="T3" fmla="*/ 0 h 21600"/>
                    <a:gd name="T4" fmla="*/ 0 w 21504"/>
                    <a:gd name="T5" fmla="*/ 0 h 21600"/>
                    <a:gd name="T6" fmla="*/ 0 60000 65536"/>
                    <a:gd name="T7" fmla="*/ 0 60000 65536"/>
                    <a:gd name="T8" fmla="*/ 0 60000 65536"/>
                    <a:gd name="T9" fmla="*/ 0 w 21504"/>
                    <a:gd name="T10" fmla="*/ 0 h 21600"/>
                    <a:gd name="T11" fmla="*/ 21504 w 21504"/>
                    <a:gd name="T12" fmla="*/ 21600 h 21600"/>
                  </a:gdLst>
                  <a:ahLst/>
                  <a:cxnLst>
                    <a:cxn ang="T6">
                      <a:pos x="T0" y="T1"/>
                    </a:cxn>
                    <a:cxn ang="T7">
                      <a:pos x="T2" y="T3"/>
                    </a:cxn>
                    <a:cxn ang="T8">
                      <a:pos x="T4" y="T5"/>
                    </a:cxn>
                  </a:cxnLst>
                  <a:rect l="T9" t="T10" r="T11" b="T12"/>
                  <a:pathLst>
                    <a:path w="21504" h="21600" fill="none" extrusionOk="0">
                      <a:moveTo>
                        <a:pt x="0" y="-1"/>
                      </a:moveTo>
                      <a:cubicBezTo>
                        <a:pt x="11142" y="-1"/>
                        <a:pt x="20456" y="8475"/>
                        <a:pt x="21504" y="19568"/>
                      </a:cubicBezTo>
                    </a:path>
                    <a:path w="21504" h="21600" stroke="0" extrusionOk="0">
                      <a:moveTo>
                        <a:pt x="0" y="-1"/>
                      </a:moveTo>
                      <a:cubicBezTo>
                        <a:pt x="11142" y="-1"/>
                        <a:pt x="20456" y="8475"/>
                        <a:pt x="21504" y="19568"/>
                      </a:cubicBezTo>
                      <a:lnTo>
                        <a:pt x="0" y="21600"/>
                      </a:lnTo>
                      <a:lnTo>
                        <a:pt x="0" y="-1"/>
                      </a:lnTo>
                      <a:close/>
                    </a:path>
                  </a:pathLst>
                </a:custGeom>
                <a:gradFill rotWithShape="0">
                  <a:gsLst>
                    <a:gs pos="0">
                      <a:srgbClr val="0000FF"/>
                    </a:gs>
                    <a:gs pos="100000">
                      <a:srgbClr val="000076"/>
                    </a:gs>
                  </a:gsLst>
                  <a:lin ang="5400000" scaled="1"/>
                </a:gradFill>
                <a:ln w="9525">
                  <a:solidFill>
                    <a:schemeClr val="tx1"/>
                  </a:solidFill>
                  <a:round/>
                  <a:headEnd/>
                  <a:tailEnd/>
                </a:ln>
              </p:spPr>
              <p:txBody>
                <a:bodyPr wrap="none" anchor="ctr"/>
                <a:lstStyle/>
                <a:p>
                  <a:endParaRPr lang="en-US"/>
                </a:p>
              </p:txBody>
            </p:sp>
            <p:grpSp>
              <p:nvGrpSpPr>
                <p:cNvPr id="12343" name="Group 30">
                  <a:extLst>
                    <a:ext uri="{FF2B5EF4-FFF2-40B4-BE49-F238E27FC236}">
                      <a16:creationId xmlns:a16="http://schemas.microsoft.com/office/drawing/2014/main" id="{4A7D723A-935C-918F-3461-8EA88188C6F3}"/>
                    </a:ext>
                  </a:extLst>
                </p:cNvPr>
                <p:cNvGrpSpPr>
                  <a:grpSpLocks noChangeAspect="1"/>
                </p:cNvGrpSpPr>
                <p:nvPr/>
              </p:nvGrpSpPr>
              <p:grpSpPr bwMode="auto">
                <a:xfrm>
                  <a:off x="859" y="3629"/>
                  <a:ext cx="214" cy="234"/>
                  <a:chOff x="2651" y="2689"/>
                  <a:chExt cx="214" cy="234"/>
                </a:xfrm>
              </p:grpSpPr>
              <p:grpSp>
                <p:nvGrpSpPr>
                  <p:cNvPr id="12344" name="Group 31">
                    <a:extLst>
                      <a:ext uri="{FF2B5EF4-FFF2-40B4-BE49-F238E27FC236}">
                        <a16:creationId xmlns:a16="http://schemas.microsoft.com/office/drawing/2014/main" id="{47F29FFF-E57F-5C0A-DE45-A47CC1679EDC}"/>
                      </a:ext>
                    </a:extLst>
                  </p:cNvPr>
                  <p:cNvGrpSpPr>
                    <a:grpSpLocks noChangeAspect="1"/>
                  </p:cNvGrpSpPr>
                  <p:nvPr/>
                </p:nvGrpSpPr>
                <p:grpSpPr bwMode="auto">
                  <a:xfrm>
                    <a:off x="2651" y="2853"/>
                    <a:ext cx="139" cy="70"/>
                    <a:chOff x="1122" y="2912"/>
                    <a:chExt cx="139" cy="70"/>
                  </a:xfrm>
                </p:grpSpPr>
                <p:sp>
                  <p:nvSpPr>
                    <p:cNvPr id="12348" name="Rectangle 32">
                      <a:extLst>
                        <a:ext uri="{FF2B5EF4-FFF2-40B4-BE49-F238E27FC236}">
                          <a16:creationId xmlns:a16="http://schemas.microsoft.com/office/drawing/2014/main" id="{5D1E13BA-A4FC-ED13-5D6D-A989C200175F}"/>
                        </a:ext>
                      </a:extLst>
                    </p:cNvPr>
                    <p:cNvSpPr>
                      <a:spLocks noChangeAspect="1" noChangeArrowheads="1"/>
                    </p:cNvSpPr>
                    <p:nvPr/>
                  </p:nvSpPr>
                  <p:spPr bwMode="auto">
                    <a:xfrm>
                      <a:off x="1122" y="2927"/>
                      <a:ext cx="100" cy="55"/>
                    </a:xfrm>
                    <a:prstGeom prst="rect">
                      <a:avLst/>
                    </a:prstGeom>
                    <a:solidFill>
                      <a:srgbClr val="FFFFFF"/>
                    </a:solidFill>
                    <a:ln w="4763">
                      <a:solidFill>
                        <a:srgbClr val="000000"/>
                      </a:solidFill>
                      <a:miter lim="800000"/>
                      <a:headEnd/>
                      <a:tailEnd/>
                    </a:ln>
                  </p:spPr>
                  <p:txBody>
                    <a:bodyPr/>
                    <a:lstStyle>
                      <a:lvl1pPr>
                        <a:spcBef>
                          <a:spcPct val="20000"/>
                        </a:spcBef>
                        <a:buChar char="•"/>
                        <a:defRPr sz="24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000">
                          <a:solidFill>
                            <a:schemeClr val="tx1"/>
                          </a:solidFill>
                          <a:latin typeface="Times" pitchFamily="2" charset="0"/>
                          <a:ea typeface="ＭＳ Ｐゴシック" panose="020B0600070205080204" pitchFamily="34" charset="-128"/>
                        </a:defRPr>
                      </a:lvl2pPr>
                      <a:lvl3pPr marL="1143000" indent="-228600">
                        <a:spcBef>
                          <a:spcPct val="20000"/>
                        </a:spcBef>
                        <a:buChar char="•"/>
                        <a:defRPr>
                          <a:solidFill>
                            <a:schemeClr val="tx1"/>
                          </a:solidFill>
                          <a:latin typeface="Times" pitchFamily="2" charset="0"/>
                          <a:ea typeface="ＭＳ Ｐゴシック" panose="020B0600070205080204" pitchFamily="34" charset="-128"/>
                        </a:defRPr>
                      </a:lvl3pPr>
                      <a:lvl4pPr marL="1600200" indent="-228600">
                        <a:spcBef>
                          <a:spcPct val="20000"/>
                        </a:spcBef>
                        <a:buChar char="–"/>
                        <a:defRPr>
                          <a:solidFill>
                            <a:schemeClr val="tx1"/>
                          </a:solidFill>
                          <a:latin typeface="Times" pitchFamily="2" charset="0"/>
                          <a:ea typeface="ＭＳ Ｐゴシック" panose="020B0600070205080204" pitchFamily="34" charset="-128"/>
                        </a:defRPr>
                      </a:lvl4pPr>
                      <a:lvl5pPr marL="2057400" indent="-228600">
                        <a:spcBef>
                          <a:spcPct val="20000"/>
                        </a:spcBef>
                        <a:buChar char="»"/>
                        <a:defRPr>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9pPr>
                    </a:lstStyle>
                    <a:p>
                      <a:pPr algn="ctr">
                        <a:spcBef>
                          <a:spcPct val="0"/>
                        </a:spcBef>
                        <a:buFontTx/>
                        <a:buNone/>
                      </a:pPr>
                      <a:endParaRPr lang="en-US" altLang="en-US"/>
                    </a:p>
                  </p:txBody>
                </p:sp>
                <p:sp>
                  <p:nvSpPr>
                    <p:cNvPr id="12349" name="Freeform 33">
                      <a:extLst>
                        <a:ext uri="{FF2B5EF4-FFF2-40B4-BE49-F238E27FC236}">
                          <a16:creationId xmlns:a16="http://schemas.microsoft.com/office/drawing/2014/main" id="{76F95110-C3D1-3757-9DAE-891B703513DC}"/>
                        </a:ext>
                      </a:extLst>
                    </p:cNvPr>
                    <p:cNvSpPr>
                      <a:spLocks noChangeAspect="1"/>
                    </p:cNvSpPr>
                    <p:nvPr/>
                  </p:nvSpPr>
                  <p:spPr bwMode="auto">
                    <a:xfrm>
                      <a:off x="1122" y="2912"/>
                      <a:ext cx="139" cy="15"/>
                    </a:xfrm>
                    <a:custGeom>
                      <a:avLst/>
                      <a:gdLst>
                        <a:gd name="T0" fmla="*/ 1 w 278"/>
                        <a:gd name="T1" fmla="*/ 0 h 47"/>
                        <a:gd name="T2" fmla="*/ 0 w 278"/>
                        <a:gd name="T3" fmla="*/ 0 h 47"/>
                        <a:gd name="T4" fmla="*/ 1 w 278"/>
                        <a:gd name="T5" fmla="*/ 0 h 47"/>
                        <a:gd name="T6" fmla="*/ 2 w 278"/>
                        <a:gd name="T7" fmla="*/ 0 h 47"/>
                        <a:gd name="T8" fmla="*/ 1 w 278"/>
                        <a:gd name="T9" fmla="*/ 0 h 47"/>
                        <a:gd name="T10" fmla="*/ 0 60000 65536"/>
                        <a:gd name="T11" fmla="*/ 0 60000 65536"/>
                        <a:gd name="T12" fmla="*/ 0 60000 65536"/>
                        <a:gd name="T13" fmla="*/ 0 60000 65536"/>
                        <a:gd name="T14" fmla="*/ 0 60000 65536"/>
                        <a:gd name="T15" fmla="*/ 0 w 278"/>
                        <a:gd name="T16" fmla="*/ 0 h 47"/>
                        <a:gd name="T17" fmla="*/ 278 w 278"/>
                        <a:gd name="T18" fmla="*/ 47 h 47"/>
                      </a:gdLst>
                      <a:ahLst/>
                      <a:cxnLst>
                        <a:cxn ang="T10">
                          <a:pos x="T0" y="T1"/>
                        </a:cxn>
                        <a:cxn ang="T11">
                          <a:pos x="T2" y="T3"/>
                        </a:cxn>
                        <a:cxn ang="T12">
                          <a:pos x="T4" y="T5"/>
                        </a:cxn>
                        <a:cxn ang="T13">
                          <a:pos x="T6" y="T7"/>
                        </a:cxn>
                        <a:cxn ang="T14">
                          <a:pos x="T8" y="T9"/>
                        </a:cxn>
                      </a:cxnLst>
                      <a:rect l="T15" t="T16" r="T17" b="T18"/>
                      <a:pathLst>
                        <a:path w="278" h="47">
                          <a:moveTo>
                            <a:pt x="69" y="0"/>
                          </a:moveTo>
                          <a:lnTo>
                            <a:pt x="0" y="47"/>
                          </a:lnTo>
                          <a:lnTo>
                            <a:pt x="208" y="47"/>
                          </a:lnTo>
                          <a:lnTo>
                            <a:pt x="278" y="0"/>
                          </a:lnTo>
                          <a:lnTo>
                            <a:pt x="69" y="0"/>
                          </a:lnTo>
                          <a:close/>
                        </a:path>
                      </a:pathLst>
                    </a:custGeom>
                    <a:solidFill>
                      <a:srgbClr val="FFFFFF"/>
                    </a:solidFill>
                    <a:ln w="4763">
                      <a:solidFill>
                        <a:srgbClr val="000000"/>
                      </a:solidFill>
                      <a:round/>
                      <a:headEnd/>
                      <a:tailEnd/>
                    </a:ln>
                  </p:spPr>
                  <p:txBody>
                    <a:bodyPr/>
                    <a:lstStyle/>
                    <a:p>
                      <a:endParaRPr lang="en-US"/>
                    </a:p>
                  </p:txBody>
                </p:sp>
                <p:sp>
                  <p:nvSpPr>
                    <p:cNvPr id="12350" name="Freeform 34">
                      <a:extLst>
                        <a:ext uri="{FF2B5EF4-FFF2-40B4-BE49-F238E27FC236}">
                          <a16:creationId xmlns:a16="http://schemas.microsoft.com/office/drawing/2014/main" id="{4C947991-A6AD-EBB8-6AC4-AEF26BA4C3BD}"/>
                        </a:ext>
                      </a:extLst>
                    </p:cNvPr>
                    <p:cNvSpPr>
                      <a:spLocks noChangeAspect="1"/>
                    </p:cNvSpPr>
                    <p:nvPr/>
                  </p:nvSpPr>
                  <p:spPr bwMode="auto">
                    <a:xfrm>
                      <a:off x="1221" y="2912"/>
                      <a:ext cx="40" cy="69"/>
                    </a:xfrm>
                    <a:custGeom>
                      <a:avLst/>
                      <a:gdLst>
                        <a:gd name="T0" fmla="*/ 0 w 79"/>
                        <a:gd name="T1" fmla="*/ 0 h 209"/>
                        <a:gd name="T2" fmla="*/ 1 w 79"/>
                        <a:gd name="T3" fmla="*/ 0 h 209"/>
                        <a:gd name="T4" fmla="*/ 1 w 79"/>
                        <a:gd name="T5" fmla="*/ 0 h 209"/>
                        <a:gd name="T6" fmla="*/ 0 w 79"/>
                        <a:gd name="T7" fmla="*/ 0 h 209"/>
                        <a:gd name="T8" fmla="*/ 0 w 79"/>
                        <a:gd name="T9" fmla="*/ 0 h 209"/>
                        <a:gd name="T10" fmla="*/ 0 60000 65536"/>
                        <a:gd name="T11" fmla="*/ 0 60000 65536"/>
                        <a:gd name="T12" fmla="*/ 0 60000 65536"/>
                        <a:gd name="T13" fmla="*/ 0 60000 65536"/>
                        <a:gd name="T14" fmla="*/ 0 60000 65536"/>
                        <a:gd name="T15" fmla="*/ 0 w 79"/>
                        <a:gd name="T16" fmla="*/ 0 h 209"/>
                        <a:gd name="T17" fmla="*/ 79 w 79"/>
                        <a:gd name="T18" fmla="*/ 209 h 209"/>
                      </a:gdLst>
                      <a:ahLst/>
                      <a:cxnLst>
                        <a:cxn ang="T10">
                          <a:pos x="T0" y="T1"/>
                        </a:cxn>
                        <a:cxn ang="T11">
                          <a:pos x="T2" y="T3"/>
                        </a:cxn>
                        <a:cxn ang="T12">
                          <a:pos x="T4" y="T5"/>
                        </a:cxn>
                        <a:cxn ang="T13">
                          <a:pos x="T6" y="T7"/>
                        </a:cxn>
                        <a:cxn ang="T14">
                          <a:pos x="T8" y="T9"/>
                        </a:cxn>
                      </a:cxnLst>
                      <a:rect l="T15" t="T16" r="T17" b="T18"/>
                      <a:pathLst>
                        <a:path w="79" h="209">
                          <a:moveTo>
                            <a:pt x="0" y="53"/>
                          </a:moveTo>
                          <a:lnTo>
                            <a:pt x="79" y="0"/>
                          </a:lnTo>
                          <a:lnTo>
                            <a:pt x="79" y="157"/>
                          </a:lnTo>
                          <a:lnTo>
                            <a:pt x="0" y="209"/>
                          </a:lnTo>
                          <a:lnTo>
                            <a:pt x="0" y="53"/>
                          </a:lnTo>
                          <a:close/>
                        </a:path>
                      </a:pathLst>
                    </a:custGeom>
                    <a:solidFill>
                      <a:srgbClr val="FFFFFF"/>
                    </a:solidFill>
                    <a:ln w="4763">
                      <a:solidFill>
                        <a:srgbClr val="000000"/>
                      </a:solidFill>
                      <a:round/>
                      <a:headEnd/>
                      <a:tailEnd/>
                    </a:ln>
                  </p:spPr>
                  <p:txBody>
                    <a:bodyPr/>
                    <a:lstStyle/>
                    <a:p>
                      <a:endParaRPr lang="en-US"/>
                    </a:p>
                  </p:txBody>
                </p:sp>
              </p:grpSp>
              <p:sp>
                <p:nvSpPr>
                  <p:cNvPr id="12345" name="Freeform 35">
                    <a:extLst>
                      <a:ext uri="{FF2B5EF4-FFF2-40B4-BE49-F238E27FC236}">
                        <a16:creationId xmlns:a16="http://schemas.microsoft.com/office/drawing/2014/main" id="{FDA226AE-E121-F354-7B0D-D3CFCA237E17}"/>
                      </a:ext>
                    </a:extLst>
                  </p:cNvPr>
                  <p:cNvSpPr>
                    <a:spLocks noChangeAspect="1"/>
                  </p:cNvSpPr>
                  <p:nvPr/>
                </p:nvSpPr>
                <p:spPr bwMode="auto">
                  <a:xfrm>
                    <a:off x="2701" y="2791"/>
                    <a:ext cx="69" cy="70"/>
                  </a:xfrm>
                  <a:custGeom>
                    <a:avLst/>
                    <a:gdLst>
                      <a:gd name="T0" fmla="*/ 0 w 138"/>
                      <a:gd name="T1" fmla="*/ 0 h 209"/>
                      <a:gd name="T2" fmla="*/ 0 w 138"/>
                      <a:gd name="T3" fmla="*/ 0 h 209"/>
                      <a:gd name="T4" fmla="*/ 1 w 138"/>
                      <a:gd name="T5" fmla="*/ 0 h 209"/>
                      <a:gd name="T6" fmla="*/ 0 w 138"/>
                      <a:gd name="T7" fmla="*/ 0 h 209"/>
                      <a:gd name="T8" fmla="*/ 0 60000 65536"/>
                      <a:gd name="T9" fmla="*/ 0 60000 65536"/>
                      <a:gd name="T10" fmla="*/ 0 60000 65536"/>
                      <a:gd name="T11" fmla="*/ 0 60000 65536"/>
                      <a:gd name="T12" fmla="*/ 0 w 138"/>
                      <a:gd name="T13" fmla="*/ 0 h 209"/>
                      <a:gd name="T14" fmla="*/ 138 w 138"/>
                      <a:gd name="T15" fmla="*/ 209 h 209"/>
                    </a:gdLst>
                    <a:ahLst/>
                    <a:cxnLst>
                      <a:cxn ang="T8">
                        <a:pos x="T0" y="T1"/>
                      </a:cxn>
                      <a:cxn ang="T9">
                        <a:pos x="T2" y="T3"/>
                      </a:cxn>
                      <a:cxn ang="T10">
                        <a:pos x="T4" y="T5"/>
                      </a:cxn>
                      <a:cxn ang="T11">
                        <a:pos x="T6" y="T7"/>
                      </a:cxn>
                    </a:cxnLst>
                    <a:rect l="T12" t="T13" r="T14" b="T15"/>
                    <a:pathLst>
                      <a:path w="138" h="209">
                        <a:moveTo>
                          <a:pt x="0" y="0"/>
                        </a:moveTo>
                        <a:lnTo>
                          <a:pt x="0" y="209"/>
                        </a:lnTo>
                        <a:lnTo>
                          <a:pt x="138" y="209"/>
                        </a:lnTo>
                        <a:lnTo>
                          <a:pt x="0" y="0"/>
                        </a:lnTo>
                        <a:close/>
                      </a:path>
                    </a:pathLst>
                  </a:custGeom>
                  <a:solidFill>
                    <a:srgbClr val="FFFFFF"/>
                  </a:solidFill>
                  <a:ln w="4763">
                    <a:solidFill>
                      <a:srgbClr val="000000"/>
                    </a:solidFill>
                    <a:round/>
                    <a:headEnd/>
                    <a:tailEnd/>
                  </a:ln>
                </p:spPr>
                <p:txBody>
                  <a:bodyPr/>
                  <a:lstStyle/>
                  <a:p>
                    <a:endParaRPr lang="en-US"/>
                  </a:p>
                </p:txBody>
              </p:sp>
              <p:sp>
                <p:nvSpPr>
                  <p:cNvPr id="12346" name="Freeform 36">
                    <a:extLst>
                      <a:ext uri="{FF2B5EF4-FFF2-40B4-BE49-F238E27FC236}">
                        <a16:creationId xmlns:a16="http://schemas.microsoft.com/office/drawing/2014/main" id="{71B2DDBD-159F-BB13-3128-1A72F895D7BF}"/>
                      </a:ext>
                    </a:extLst>
                  </p:cNvPr>
                  <p:cNvSpPr>
                    <a:spLocks noChangeAspect="1"/>
                  </p:cNvSpPr>
                  <p:nvPr/>
                </p:nvSpPr>
                <p:spPr bwMode="auto">
                  <a:xfrm>
                    <a:off x="2709" y="2689"/>
                    <a:ext cx="156" cy="159"/>
                  </a:xfrm>
                  <a:custGeom>
                    <a:avLst/>
                    <a:gdLst>
                      <a:gd name="T0" fmla="*/ 1 w 312"/>
                      <a:gd name="T1" fmla="*/ 0 h 475"/>
                      <a:gd name="T2" fmla="*/ 1 w 312"/>
                      <a:gd name="T3" fmla="*/ 0 h 475"/>
                      <a:gd name="T4" fmla="*/ 1 w 312"/>
                      <a:gd name="T5" fmla="*/ 0 h 475"/>
                      <a:gd name="T6" fmla="*/ 1 w 312"/>
                      <a:gd name="T7" fmla="*/ 0 h 475"/>
                      <a:gd name="T8" fmla="*/ 1 w 312"/>
                      <a:gd name="T9" fmla="*/ 0 h 475"/>
                      <a:gd name="T10" fmla="*/ 1 w 312"/>
                      <a:gd name="T11" fmla="*/ 0 h 475"/>
                      <a:gd name="T12" fmla="*/ 1 w 312"/>
                      <a:gd name="T13" fmla="*/ 0 h 475"/>
                      <a:gd name="T14" fmla="*/ 1 w 312"/>
                      <a:gd name="T15" fmla="*/ 0 h 475"/>
                      <a:gd name="T16" fmla="*/ 1 w 312"/>
                      <a:gd name="T17" fmla="*/ 0 h 475"/>
                      <a:gd name="T18" fmla="*/ 1 w 312"/>
                      <a:gd name="T19" fmla="*/ 0 h 475"/>
                      <a:gd name="T20" fmla="*/ 0 w 312"/>
                      <a:gd name="T21" fmla="*/ 0 h 475"/>
                      <a:gd name="T22" fmla="*/ 0 w 312"/>
                      <a:gd name="T23" fmla="*/ 0 h 475"/>
                      <a:gd name="T24" fmla="*/ 1 w 312"/>
                      <a:gd name="T25" fmla="*/ 0 h 475"/>
                      <a:gd name="T26" fmla="*/ 1 w 312"/>
                      <a:gd name="T27" fmla="*/ 0 h 475"/>
                      <a:gd name="T28" fmla="*/ 1 w 312"/>
                      <a:gd name="T29" fmla="*/ 0 h 475"/>
                      <a:gd name="T30" fmla="*/ 1 w 312"/>
                      <a:gd name="T31" fmla="*/ 0 h 475"/>
                      <a:gd name="T32" fmla="*/ 1 w 312"/>
                      <a:gd name="T33" fmla="*/ 0 h 475"/>
                      <a:gd name="T34" fmla="*/ 1 w 312"/>
                      <a:gd name="T35" fmla="*/ 0 h 475"/>
                      <a:gd name="T36" fmla="*/ 1 w 312"/>
                      <a:gd name="T37" fmla="*/ 0 h 475"/>
                      <a:gd name="T38" fmla="*/ 1 w 312"/>
                      <a:gd name="T39" fmla="*/ 0 h 475"/>
                      <a:gd name="T40" fmla="*/ 1 w 312"/>
                      <a:gd name="T41" fmla="*/ 0 h 475"/>
                      <a:gd name="T42" fmla="*/ 1 w 312"/>
                      <a:gd name="T43" fmla="*/ 0 h 475"/>
                      <a:gd name="T44" fmla="*/ 1 w 312"/>
                      <a:gd name="T45" fmla="*/ 0 h 475"/>
                      <a:gd name="T46" fmla="*/ 1 w 312"/>
                      <a:gd name="T47" fmla="*/ 0 h 475"/>
                      <a:gd name="T48" fmla="*/ 1 w 312"/>
                      <a:gd name="T49" fmla="*/ 0 h 475"/>
                      <a:gd name="T50" fmla="*/ 1 w 312"/>
                      <a:gd name="T51" fmla="*/ 0 h 475"/>
                      <a:gd name="T52" fmla="*/ 1 w 312"/>
                      <a:gd name="T53" fmla="*/ 0 h 475"/>
                      <a:gd name="T54" fmla="*/ 1 w 312"/>
                      <a:gd name="T55" fmla="*/ 0 h 475"/>
                      <a:gd name="T56" fmla="*/ 1 w 312"/>
                      <a:gd name="T57" fmla="*/ 0 h 475"/>
                      <a:gd name="T58" fmla="*/ 1 w 312"/>
                      <a:gd name="T59" fmla="*/ 0 h 475"/>
                      <a:gd name="T60" fmla="*/ 2 w 312"/>
                      <a:gd name="T61" fmla="*/ 0 h 475"/>
                      <a:gd name="T62" fmla="*/ 2 w 312"/>
                      <a:gd name="T63" fmla="*/ 0 h 475"/>
                      <a:gd name="T64" fmla="*/ 2 w 312"/>
                      <a:gd name="T65" fmla="*/ 0 h 475"/>
                      <a:gd name="T66" fmla="*/ 2 w 312"/>
                      <a:gd name="T67" fmla="*/ 0 h 475"/>
                      <a:gd name="T68" fmla="*/ 1 w 312"/>
                      <a:gd name="T69" fmla="*/ 0 h 475"/>
                      <a:gd name="T70" fmla="*/ 1 w 312"/>
                      <a:gd name="T71" fmla="*/ 0 h 475"/>
                      <a:gd name="T72" fmla="*/ 1 w 312"/>
                      <a:gd name="T73" fmla="*/ 0 h 475"/>
                      <a:gd name="T74" fmla="*/ 1 w 312"/>
                      <a:gd name="T75" fmla="*/ 0 h 475"/>
                      <a:gd name="T76" fmla="*/ 1 w 312"/>
                      <a:gd name="T77" fmla="*/ 0 h 475"/>
                      <a:gd name="T78" fmla="*/ 1 w 312"/>
                      <a:gd name="T79" fmla="*/ 0 h 475"/>
                      <a:gd name="T80" fmla="*/ 1 w 312"/>
                      <a:gd name="T81" fmla="*/ 0 h 475"/>
                      <a:gd name="T82" fmla="*/ 1 w 312"/>
                      <a:gd name="T83" fmla="*/ 0 h 475"/>
                      <a:gd name="T84" fmla="*/ 1 w 312"/>
                      <a:gd name="T85" fmla="*/ 0 h 475"/>
                      <a:gd name="T86" fmla="*/ 1 w 312"/>
                      <a:gd name="T87" fmla="*/ 0 h 475"/>
                      <a:gd name="T88" fmla="*/ 1 w 312"/>
                      <a:gd name="T89" fmla="*/ 0 h 475"/>
                      <a:gd name="T90" fmla="*/ 1 w 312"/>
                      <a:gd name="T91" fmla="*/ 0 h 475"/>
                      <a:gd name="T92" fmla="*/ 1 w 312"/>
                      <a:gd name="T93" fmla="*/ 0 h 475"/>
                      <a:gd name="T94" fmla="*/ 1 w 312"/>
                      <a:gd name="T95" fmla="*/ 0 h 475"/>
                      <a:gd name="T96" fmla="*/ 1 w 312"/>
                      <a:gd name="T97" fmla="*/ 0 h 47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12"/>
                      <a:gd name="T148" fmla="*/ 0 h 475"/>
                      <a:gd name="T149" fmla="*/ 312 w 312"/>
                      <a:gd name="T150" fmla="*/ 475 h 47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12" h="475">
                        <a:moveTo>
                          <a:pt x="96" y="0"/>
                        </a:moveTo>
                        <a:lnTo>
                          <a:pt x="79" y="25"/>
                        </a:lnTo>
                        <a:lnTo>
                          <a:pt x="64" y="50"/>
                        </a:lnTo>
                        <a:lnTo>
                          <a:pt x="50" y="77"/>
                        </a:lnTo>
                        <a:lnTo>
                          <a:pt x="37" y="104"/>
                        </a:lnTo>
                        <a:lnTo>
                          <a:pt x="26" y="131"/>
                        </a:lnTo>
                        <a:lnTo>
                          <a:pt x="18" y="159"/>
                        </a:lnTo>
                        <a:lnTo>
                          <a:pt x="11" y="188"/>
                        </a:lnTo>
                        <a:lnTo>
                          <a:pt x="5" y="215"/>
                        </a:lnTo>
                        <a:lnTo>
                          <a:pt x="2" y="243"/>
                        </a:lnTo>
                        <a:lnTo>
                          <a:pt x="0" y="271"/>
                        </a:lnTo>
                        <a:lnTo>
                          <a:pt x="0" y="299"/>
                        </a:lnTo>
                        <a:lnTo>
                          <a:pt x="3" y="322"/>
                        </a:lnTo>
                        <a:lnTo>
                          <a:pt x="6" y="347"/>
                        </a:lnTo>
                        <a:lnTo>
                          <a:pt x="12" y="371"/>
                        </a:lnTo>
                        <a:lnTo>
                          <a:pt x="20" y="391"/>
                        </a:lnTo>
                        <a:lnTo>
                          <a:pt x="30" y="412"/>
                        </a:lnTo>
                        <a:lnTo>
                          <a:pt x="42" y="429"/>
                        </a:lnTo>
                        <a:lnTo>
                          <a:pt x="56" y="444"/>
                        </a:lnTo>
                        <a:lnTo>
                          <a:pt x="70" y="456"/>
                        </a:lnTo>
                        <a:lnTo>
                          <a:pt x="86" y="465"/>
                        </a:lnTo>
                        <a:lnTo>
                          <a:pt x="103" y="471"/>
                        </a:lnTo>
                        <a:lnTo>
                          <a:pt x="120" y="475"/>
                        </a:lnTo>
                        <a:lnTo>
                          <a:pt x="139" y="475"/>
                        </a:lnTo>
                        <a:lnTo>
                          <a:pt x="158" y="474"/>
                        </a:lnTo>
                        <a:lnTo>
                          <a:pt x="177" y="469"/>
                        </a:lnTo>
                        <a:lnTo>
                          <a:pt x="196" y="462"/>
                        </a:lnTo>
                        <a:lnTo>
                          <a:pt x="216" y="451"/>
                        </a:lnTo>
                        <a:lnTo>
                          <a:pt x="236" y="438"/>
                        </a:lnTo>
                        <a:lnTo>
                          <a:pt x="255" y="424"/>
                        </a:lnTo>
                        <a:lnTo>
                          <a:pt x="274" y="406"/>
                        </a:lnTo>
                        <a:lnTo>
                          <a:pt x="293" y="387"/>
                        </a:lnTo>
                        <a:lnTo>
                          <a:pt x="312" y="363"/>
                        </a:lnTo>
                        <a:lnTo>
                          <a:pt x="281" y="372"/>
                        </a:lnTo>
                        <a:lnTo>
                          <a:pt x="253" y="375"/>
                        </a:lnTo>
                        <a:lnTo>
                          <a:pt x="226" y="374"/>
                        </a:lnTo>
                        <a:lnTo>
                          <a:pt x="200" y="368"/>
                        </a:lnTo>
                        <a:lnTo>
                          <a:pt x="176" y="356"/>
                        </a:lnTo>
                        <a:lnTo>
                          <a:pt x="154" y="341"/>
                        </a:lnTo>
                        <a:lnTo>
                          <a:pt x="135" y="321"/>
                        </a:lnTo>
                        <a:lnTo>
                          <a:pt x="117" y="297"/>
                        </a:lnTo>
                        <a:lnTo>
                          <a:pt x="103" y="268"/>
                        </a:lnTo>
                        <a:lnTo>
                          <a:pt x="92" y="237"/>
                        </a:lnTo>
                        <a:lnTo>
                          <a:pt x="84" y="203"/>
                        </a:lnTo>
                        <a:lnTo>
                          <a:pt x="80" y="165"/>
                        </a:lnTo>
                        <a:lnTo>
                          <a:pt x="79" y="127"/>
                        </a:lnTo>
                        <a:lnTo>
                          <a:pt x="82" y="85"/>
                        </a:lnTo>
                        <a:lnTo>
                          <a:pt x="87" y="43"/>
                        </a:lnTo>
                        <a:lnTo>
                          <a:pt x="96" y="0"/>
                        </a:lnTo>
                        <a:close/>
                      </a:path>
                    </a:pathLst>
                  </a:custGeom>
                  <a:solidFill>
                    <a:srgbClr val="FFFFFF"/>
                  </a:solidFill>
                  <a:ln w="4763">
                    <a:solidFill>
                      <a:srgbClr val="000000"/>
                    </a:solidFill>
                    <a:round/>
                    <a:headEnd/>
                    <a:tailEnd/>
                  </a:ln>
                </p:spPr>
                <p:txBody>
                  <a:bodyPr/>
                  <a:lstStyle/>
                  <a:p>
                    <a:endParaRPr lang="en-US"/>
                  </a:p>
                </p:txBody>
              </p:sp>
              <p:sp>
                <p:nvSpPr>
                  <p:cNvPr id="12347" name="Line 37">
                    <a:extLst>
                      <a:ext uri="{FF2B5EF4-FFF2-40B4-BE49-F238E27FC236}">
                        <a16:creationId xmlns:a16="http://schemas.microsoft.com/office/drawing/2014/main" id="{4DA15515-FB02-F0E7-0516-13FAE20376D3}"/>
                      </a:ext>
                    </a:extLst>
                  </p:cNvPr>
                  <p:cNvSpPr>
                    <a:spLocks noChangeAspect="1" noChangeShapeType="1"/>
                  </p:cNvSpPr>
                  <p:nvPr/>
                </p:nvSpPr>
                <p:spPr bwMode="auto">
                  <a:xfrm flipV="1">
                    <a:off x="2767" y="2737"/>
                    <a:ext cx="46" cy="46"/>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12329" name="Group 38">
                <a:extLst>
                  <a:ext uri="{FF2B5EF4-FFF2-40B4-BE49-F238E27FC236}">
                    <a16:creationId xmlns:a16="http://schemas.microsoft.com/office/drawing/2014/main" id="{E9C15CDB-3570-2070-03E8-2088D7E95FD7}"/>
                  </a:ext>
                </a:extLst>
              </p:cNvPr>
              <p:cNvGrpSpPr>
                <a:grpSpLocks noChangeAspect="1"/>
              </p:cNvGrpSpPr>
              <p:nvPr/>
            </p:nvGrpSpPr>
            <p:grpSpPr bwMode="auto">
              <a:xfrm>
                <a:off x="2595" y="3585"/>
                <a:ext cx="1281" cy="238"/>
                <a:chOff x="4219" y="3673"/>
                <a:chExt cx="1281" cy="238"/>
              </a:xfrm>
            </p:grpSpPr>
            <p:grpSp>
              <p:nvGrpSpPr>
                <p:cNvPr id="12330" name="Group 39">
                  <a:extLst>
                    <a:ext uri="{FF2B5EF4-FFF2-40B4-BE49-F238E27FC236}">
                      <a16:creationId xmlns:a16="http://schemas.microsoft.com/office/drawing/2014/main" id="{055D322F-826D-A01E-E5B4-C74245A964C7}"/>
                    </a:ext>
                  </a:extLst>
                </p:cNvPr>
                <p:cNvGrpSpPr>
                  <a:grpSpLocks noChangeAspect="1"/>
                </p:cNvGrpSpPr>
                <p:nvPr/>
              </p:nvGrpSpPr>
              <p:grpSpPr bwMode="auto">
                <a:xfrm>
                  <a:off x="4658" y="3673"/>
                  <a:ext cx="263" cy="177"/>
                  <a:chOff x="2928" y="3504"/>
                  <a:chExt cx="1632" cy="624"/>
                </a:xfrm>
              </p:grpSpPr>
              <p:sp>
                <p:nvSpPr>
                  <p:cNvPr id="12332" name="Rectangle 40" descr="Purple mesh">
                    <a:extLst>
                      <a:ext uri="{FF2B5EF4-FFF2-40B4-BE49-F238E27FC236}">
                        <a16:creationId xmlns:a16="http://schemas.microsoft.com/office/drawing/2014/main" id="{59300AA6-85F6-9B33-2285-66C646CD5C32}"/>
                      </a:ext>
                    </a:extLst>
                  </p:cNvPr>
                  <p:cNvSpPr>
                    <a:spLocks noChangeAspect="1" noChangeArrowheads="1"/>
                  </p:cNvSpPr>
                  <p:nvPr/>
                </p:nvSpPr>
                <p:spPr bwMode="auto">
                  <a:xfrm>
                    <a:off x="3504" y="3708"/>
                    <a:ext cx="504" cy="241"/>
                  </a:xfrm>
                  <a:prstGeom prst="rect">
                    <a:avLst/>
                  </a:prstGeom>
                  <a:blipFill dpi="0" rotWithShape="0">
                    <a:blip r:embed="rId9"/>
                    <a:srcRect/>
                    <a:tile tx="0" ty="0" sx="100000" sy="100000" flip="none" algn="tl"/>
                  </a:blipFill>
                  <a:ln w="9525">
                    <a:solidFill>
                      <a:schemeClr val="tx1"/>
                    </a:solidFill>
                    <a:miter lim="800000"/>
                    <a:headEnd/>
                    <a:tailEnd/>
                  </a:ln>
                </p:spPr>
                <p:txBody>
                  <a:bodyPr wrap="none" anchor="ctr"/>
                  <a:lstStyle>
                    <a:lvl1pPr>
                      <a:spcBef>
                        <a:spcPct val="20000"/>
                      </a:spcBef>
                      <a:buChar char="•"/>
                      <a:defRPr sz="24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000">
                        <a:solidFill>
                          <a:schemeClr val="tx1"/>
                        </a:solidFill>
                        <a:latin typeface="Times" pitchFamily="2" charset="0"/>
                        <a:ea typeface="ＭＳ Ｐゴシック" panose="020B0600070205080204" pitchFamily="34" charset="-128"/>
                      </a:defRPr>
                    </a:lvl2pPr>
                    <a:lvl3pPr marL="1143000" indent="-228600">
                      <a:spcBef>
                        <a:spcPct val="20000"/>
                      </a:spcBef>
                      <a:buChar char="•"/>
                      <a:defRPr>
                        <a:solidFill>
                          <a:schemeClr val="tx1"/>
                        </a:solidFill>
                        <a:latin typeface="Times" pitchFamily="2" charset="0"/>
                        <a:ea typeface="ＭＳ Ｐゴシック" panose="020B0600070205080204" pitchFamily="34" charset="-128"/>
                      </a:defRPr>
                    </a:lvl3pPr>
                    <a:lvl4pPr marL="1600200" indent="-228600">
                      <a:spcBef>
                        <a:spcPct val="20000"/>
                      </a:spcBef>
                      <a:buChar char="–"/>
                      <a:defRPr>
                        <a:solidFill>
                          <a:schemeClr val="tx1"/>
                        </a:solidFill>
                        <a:latin typeface="Times" pitchFamily="2" charset="0"/>
                        <a:ea typeface="ＭＳ Ｐゴシック" panose="020B0600070205080204" pitchFamily="34" charset="-128"/>
                      </a:defRPr>
                    </a:lvl4pPr>
                    <a:lvl5pPr marL="2057400" indent="-228600">
                      <a:spcBef>
                        <a:spcPct val="20000"/>
                      </a:spcBef>
                      <a:buChar char="»"/>
                      <a:defRPr>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9pPr>
                  </a:lstStyle>
                  <a:p>
                    <a:pPr algn="ctr">
                      <a:spcBef>
                        <a:spcPct val="0"/>
                      </a:spcBef>
                      <a:buFontTx/>
                      <a:buNone/>
                    </a:pPr>
                    <a:endParaRPr lang="en-US" altLang="en-US"/>
                  </a:p>
                </p:txBody>
              </p:sp>
              <p:sp>
                <p:nvSpPr>
                  <p:cNvPr id="12333" name="Line 41">
                    <a:extLst>
                      <a:ext uri="{FF2B5EF4-FFF2-40B4-BE49-F238E27FC236}">
                        <a16:creationId xmlns:a16="http://schemas.microsoft.com/office/drawing/2014/main" id="{D257FA5F-0FE1-690B-4BD9-AEB6E1FECC01}"/>
                      </a:ext>
                    </a:extLst>
                  </p:cNvPr>
                  <p:cNvSpPr>
                    <a:spLocks noChangeAspect="1" noChangeShapeType="1"/>
                  </p:cNvSpPr>
                  <p:nvPr/>
                </p:nvSpPr>
                <p:spPr bwMode="auto">
                  <a:xfrm flipH="1">
                    <a:off x="3360" y="3949"/>
                    <a:ext cx="144" cy="15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334" name="Line 42">
                    <a:extLst>
                      <a:ext uri="{FF2B5EF4-FFF2-40B4-BE49-F238E27FC236}">
                        <a16:creationId xmlns:a16="http://schemas.microsoft.com/office/drawing/2014/main" id="{76991FDD-71AB-48EA-3F7F-B23CA2AFD33C}"/>
                      </a:ext>
                    </a:extLst>
                  </p:cNvPr>
                  <p:cNvSpPr>
                    <a:spLocks noChangeAspect="1" noChangeShapeType="1"/>
                  </p:cNvSpPr>
                  <p:nvPr/>
                </p:nvSpPr>
                <p:spPr bwMode="auto">
                  <a:xfrm>
                    <a:off x="4008" y="3949"/>
                    <a:ext cx="168" cy="179"/>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335" name="Arc 43">
                    <a:extLst>
                      <a:ext uri="{FF2B5EF4-FFF2-40B4-BE49-F238E27FC236}">
                        <a16:creationId xmlns:a16="http://schemas.microsoft.com/office/drawing/2014/main" id="{71B66F6A-1090-3E34-F730-98A86096C341}"/>
                      </a:ext>
                    </a:extLst>
                  </p:cNvPr>
                  <p:cNvSpPr>
                    <a:spLocks noChangeAspect="1"/>
                  </p:cNvSpPr>
                  <p:nvPr/>
                </p:nvSpPr>
                <p:spPr bwMode="auto">
                  <a:xfrm flipV="1">
                    <a:off x="3720" y="3504"/>
                    <a:ext cx="144" cy="13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336" name="Line 44">
                    <a:extLst>
                      <a:ext uri="{FF2B5EF4-FFF2-40B4-BE49-F238E27FC236}">
                        <a16:creationId xmlns:a16="http://schemas.microsoft.com/office/drawing/2014/main" id="{C39C916B-83E7-13EC-6CCD-73D57D9A222D}"/>
                      </a:ext>
                    </a:extLst>
                  </p:cNvPr>
                  <p:cNvSpPr>
                    <a:spLocks noChangeAspect="1" noChangeShapeType="1"/>
                  </p:cNvSpPr>
                  <p:nvPr/>
                </p:nvSpPr>
                <p:spPr bwMode="auto">
                  <a:xfrm>
                    <a:off x="3864" y="3637"/>
                    <a:ext cx="0" cy="1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337" name="AutoShape 45">
                    <a:extLst>
                      <a:ext uri="{FF2B5EF4-FFF2-40B4-BE49-F238E27FC236}">
                        <a16:creationId xmlns:a16="http://schemas.microsoft.com/office/drawing/2014/main" id="{3540E831-65CD-538A-41C2-231A085B696A}"/>
                      </a:ext>
                    </a:extLst>
                  </p:cNvPr>
                  <p:cNvSpPr>
                    <a:spLocks noChangeAspect="1" noChangeArrowheads="1"/>
                  </p:cNvSpPr>
                  <p:nvPr/>
                </p:nvSpPr>
                <p:spPr bwMode="auto">
                  <a:xfrm>
                    <a:off x="2928" y="3792"/>
                    <a:ext cx="528" cy="96"/>
                  </a:xfrm>
                  <a:prstGeom prst="parallelogram">
                    <a:avLst>
                      <a:gd name="adj" fmla="val 137500"/>
                    </a:avLst>
                  </a:prstGeom>
                  <a:solidFill>
                    <a:srgbClr val="800000"/>
                  </a:solidFill>
                  <a:ln w="9525">
                    <a:solidFill>
                      <a:schemeClr val="tx1"/>
                    </a:solidFill>
                    <a:miter lim="800000"/>
                    <a:headEnd/>
                    <a:tailEnd/>
                  </a:ln>
                </p:spPr>
                <p:txBody>
                  <a:bodyPr wrap="none" anchor="ctr"/>
                  <a:lstStyle>
                    <a:lvl1pPr>
                      <a:spcBef>
                        <a:spcPct val="20000"/>
                      </a:spcBef>
                      <a:buChar char="•"/>
                      <a:defRPr sz="24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000">
                        <a:solidFill>
                          <a:schemeClr val="tx1"/>
                        </a:solidFill>
                        <a:latin typeface="Times" pitchFamily="2" charset="0"/>
                        <a:ea typeface="ＭＳ Ｐゴシック" panose="020B0600070205080204" pitchFamily="34" charset="-128"/>
                      </a:defRPr>
                    </a:lvl2pPr>
                    <a:lvl3pPr marL="1143000" indent="-228600">
                      <a:spcBef>
                        <a:spcPct val="20000"/>
                      </a:spcBef>
                      <a:buChar char="•"/>
                      <a:defRPr>
                        <a:solidFill>
                          <a:schemeClr val="tx1"/>
                        </a:solidFill>
                        <a:latin typeface="Times" pitchFamily="2" charset="0"/>
                        <a:ea typeface="ＭＳ Ｐゴシック" panose="020B0600070205080204" pitchFamily="34" charset="-128"/>
                      </a:defRPr>
                    </a:lvl3pPr>
                    <a:lvl4pPr marL="1600200" indent="-228600">
                      <a:spcBef>
                        <a:spcPct val="20000"/>
                      </a:spcBef>
                      <a:buChar char="–"/>
                      <a:defRPr>
                        <a:solidFill>
                          <a:schemeClr val="tx1"/>
                        </a:solidFill>
                        <a:latin typeface="Times" pitchFamily="2" charset="0"/>
                        <a:ea typeface="ＭＳ Ｐゴシック" panose="020B0600070205080204" pitchFamily="34" charset="-128"/>
                      </a:defRPr>
                    </a:lvl4pPr>
                    <a:lvl5pPr marL="2057400" indent="-228600">
                      <a:spcBef>
                        <a:spcPct val="20000"/>
                      </a:spcBef>
                      <a:buChar char="»"/>
                      <a:defRPr>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9pPr>
                  </a:lstStyle>
                  <a:p>
                    <a:pPr algn="ctr">
                      <a:spcBef>
                        <a:spcPct val="0"/>
                      </a:spcBef>
                      <a:buFontTx/>
                      <a:buNone/>
                    </a:pPr>
                    <a:endParaRPr lang="en-US" altLang="en-US"/>
                  </a:p>
                </p:txBody>
              </p:sp>
              <p:sp>
                <p:nvSpPr>
                  <p:cNvPr id="12338" name="AutoShape 46">
                    <a:extLst>
                      <a:ext uri="{FF2B5EF4-FFF2-40B4-BE49-F238E27FC236}">
                        <a16:creationId xmlns:a16="http://schemas.microsoft.com/office/drawing/2014/main" id="{16748849-4271-2679-A6BF-E43F99822598}"/>
                      </a:ext>
                    </a:extLst>
                  </p:cNvPr>
                  <p:cNvSpPr>
                    <a:spLocks noChangeAspect="1" noChangeArrowheads="1"/>
                  </p:cNvSpPr>
                  <p:nvPr/>
                </p:nvSpPr>
                <p:spPr bwMode="auto">
                  <a:xfrm>
                    <a:off x="4032" y="3792"/>
                    <a:ext cx="528" cy="96"/>
                  </a:xfrm>
                  <a:prstGeom prst="parallelogram">
                    <a:avLst>
                      <a:gd name="adj" fmla="val 137500"/>
                    </a:avLst>
                  </a:prstGeom>
                  <a:solidFill>
                    <a:srgbClr val="800000"/>
                  </a:solidFill>
                  <a:ln w="9525">
                    <a:solidFill>
                      <a:schemeClr val="tx1"/>
                    </a:solidFill>
                    <a:miter lim="800000"/>
                    <a:headEnd/>
                    <a:tailEnd/>
                  </a:ln>
                </p:spPr>
                <p:txBody>
                  <a:bodyPr wrap="none" anchor="ctr"/>
                  <a:lstStyle>
                    <a:lvl1pPr>
                      <a:spcBef>
                        <a:spcPct val="20000"/>
                      </a:spcBef>
                      <a:buChar char="•"/>
                      <a:defRPr sz="24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000">
                        <a:solidFill>
                          <a:schemeClr val="tx1"/>
                        </a:solidFill>
                        <a:latin typeface="Times" pitchFamily="2" charset="0"/>
                        <a:ea typeface="ＭＳ Ｐゴシック" panose="020B0600070205080204" pitchFamily="34" charset="-128"/>
                      </a:defRPr>
                    </a:lvl2pPr>
                    <a:lvl3pPr marL="1143000" indent="-228600">
                      <a:spcBef>
                        <a:spcPct val="20000"/>
                      </a:spcBef>
                      <a:buChar char="•"/>
                      <a:defRPr>
                        <a:solidFill>
                          <a:schemeClr val="tx1"/>
                        </a:solidFill>
                        <a:latin typeface="Times" pitchFamily="2" charset="0"/>
                        <a:ea typeface="ＭＳ Ｐゴシック" panose="020B0600070205080204" pitchFamily="34" charset="-128"/>
                      </a:defRPr>
                    </a:lvl3pPr>
                    <a:lvl4pPr marL="1600200" indent="-228600">
                      <a:spcBef>
                        <a:spcPct val="20000"/>
                      </a:spcBef>
                      <a:buChar char="–"/>
                      <a:defRPr>
                        <a:solidFill>
                          <a:schemeClr val="tx1"/>
                        </a:solidFill>
                        <a:latin typeface="Times" pitchFamily="2" charset="0"/>
                        <a:ea typeface="ＭＳ Ｐゴシック" panose="020B0600070205080204" pitchFamily="34" charset="-128"/>
                      </a:defRPr>
                    </a:lvl4pPr>
                    <a:lvl5pPr marL="2057400" indent="-228600">
                      <a:spcBef>
                        <a:spcPct val="20000"/>
                      </a:spcBef>
                      <a:buChar char="»"/>
                      <a:defRPr>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9pPr>
                  </a:lstStyle>
                  <a:p>
                    <a:pPr algn="ctr">
                      <a:spcBef>
                        <a:spcPct val="0"/>
                      </a:spcBef>
                      <a:buFontTx/>
                      <a:buNone/>
                    </a:pPr>
                    <a:endParaRPr lang="en-US" altLang="en-US"/>
                  </a:p>
                </p:txBody>
              </p:sp>
              <p:sp>
                <p:nvSpPr>
                  <p:cNvPr id="12339" name="Line 47">
                    <a:extLst>
                      <a:ext uri="{FF2B5EF4-FFF2-40B4-BE49-F238E27FC236}">
                        <a16:creationId xmlns:a16="http://schemas.microsoft.com/office/drawing/2014/main" id="{489D397D-8A1F-5B0C-0A13-7C6751827BA6}"/>
                      </a:ext>
                    </a:extLst>
                  </p:cNvPr>
                  <p:cNvSpPr>
                    <a:spLocks noChangeAspect="1" noChangeShapeType="1"/>
                  </p:cNvSpPr>
                  <p:nvPr/>
                </p:nvSpPr>
                <p:spPr bwMode="auto">
                  <a:xfrm>
                    <a:off x="3360" y="3840"/>
                    <a:ext cx="14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340" name="Line 48">
                    <a:extLst>
                      <a:ext uri="{FF2B5EF4-FFF2-40B4-BE49-F238E27FC236}">
                        <a16:creationId xmlns:a16="http://schemas.microsoft.com/office/drawing/2014/main" id="{CA4056FB-91CC-7F2F-E5BF-0EC499C107ED}"/>
                      </a:ext>
                    </a:extLst>
                  </p:cNvPr>
                  <p:cNvSpPr>
                    <a:spLocks noChangeAspect="1" noChangeShapeType="1"/>
                  </p:cNvSpPr>
                  <p:nvPr/>
                </p:nvSpPr>
                <p:spPr bwMode="auto">
                  <a:xfrm flipH="1">
                    <a:off x="3984" y="3840"/>
                    <a:ext cx="14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341" name="Line 49">
                    <a:extLst>
                      <a:ext uri="{FF2B5EF4-FFF2-40B4-BE49-F238E27FC236}">
                        <a16:creationId xmlns:a16="http://schemas.microsoft.com/office/drawing/2014/main" id="{1C50C62B-D458-BE5A-42AC-799B614D8E49}"/>
                      </a:ext>
                    </a:extLst>
                  </p:cNvPr>
                  <p:cNvSpPr>
                    <a:spLocks noChangeAspect="1" noChangeShapeType="1"/>
                  </p:cNvSpPr>
                  <p:nvPr/>
                </p:nvSpPr>
                <p:spPr bwMode="auto">
                  <a:xfrm flipH="1" flipV="1">
                    <a:off x="3840" y="3600"/>
                    <a:ext cx="48" cy="4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12331" name="Arc 50">
                  <a:extLst>
                    <a:ext uri="{FF2B5EF4-FFF2-40B4-BE49-F238E27FC236}">
                      <a16:creationId xmlns:a16="http://schemas.microsoft.com/office/drawing/2014/main" id="{BFFAEB55-8128-47D2-676B-B0BFB1B1A94E}"/>
                    </a:ext>
                  </a:extLst>
                </p:cNvPr>
                <p:cNvSpPr>
                  <a:spLocks noChangeAspect="1"/>
                </p:cNvSpPr>
                <p:nvPr/>
              </p:nvSpPr>
              <p:spPr bwMode="auto">
                <a:xfrm flipH="1">
                  <a:off x="4219" y="3821"/>
                  <a:ext cx="1281" cy="9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gradFill rotWithShape="0">
                  <a:gsLst>
                    <a:gs pos="0">
                      <a:srgbClr val="FF0000"/>
                    </a:gs>
                    <a:gs pos="100000">
                      <a:srgbClr val="760000"/>
                    </a:gs>
                  </a:gsLst>
                  <a:lin ang="5400000" scaled="1"/>
                </a:gradFill>
                <a:ln w="9525">
                  <a:solidFill>
                    <a:schemeClr val="tx1"/>
                  </a:solidFill>
                  <a:round/>
                  <a:headEnd/>
                  <a:tailEnd/>
                </a:ln>
              </p:spPr>
              <p:txBody>
                <a:bodyPr wrap="none" anchor="ctr"/>
                <a:lstStyle/>
                <a:p>
                  <a:endParaRPr lang="en-US"/>
                </a:p>
              </p:txBody>
            </p:sp>
          </p:grpSp>
        </p:grpSp>
        <p:sp>
          <p:nvSpPr>
            <p:cNvPr id="12324" name="Rectangle 51">
              <a:extLst>
                <a:ext uri="{FF2B5EF4-FFF2-40B4-BE49-F238E27FC236}">
                  <a16:creationId xmlns:a16="http://schemas.microsoft.com/office/drawing/2014/main" id="{E68FB794-05FF-9608-F04F-FDB6DB7B7C12}"/>
                </a:ext>
              </a:extLst>
            </p:cNvPr>
            <p:cNvSpPr>
              <a:spLocks noChangeArrowheads="1"/>
            </p:cNvSpPr>
            <p:nvPr/>
          </p:nvSpPr>
          <p:spPr bwMode="auto">
            <a:xfrm>
              <a:off x="4432" y="3112"/>
              <a:ext cx="784" cy="376"/>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4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000">
                  <a:solidFill>
                    <a:schemeClr val="tx1"/>
                  </a:solidFill>
                  <a:latin typeface="Times" pitchFamily="2" charset="0"/>
                  <a:ea typeface="ＭＳ Ｐゴシック" panose="020B0600070205080204" pitchFamily="34" charset="-128"/>
                </a:defRPr>
              </a:lvl2pPr>
              <a:lvl3pPr marL="1143000" indent="-228600">
                <a:spcBef>
                  <a:spcPct val="20000"/>
                </a:spcBef>
                <a:buChar char="•"/>
                <a:defRPr>
                  <a:solidFill>
                    <a:schemeClr val="tx1"/>
                  </a:solidFill>
                  <a:latin typeface="Times" pitchFamily="2" charset="0"/>
                  <a:ea typeface="ＭＳ Ｐゴシック" panose="020B0600070205080204" pitchFamily="34" charset="-128"/>
                </a:defRPr>
              </a:lvl3pPr>
              <a:lvl4pPr marL="1600200" indent="-228600">
                <a:spcBef>
                  <a:spcPct val="20000"/>
                </a:spcBef>
                <a:buChar char="–"/>
                <a:defRPr>
                  <a:solidFill>
                    <a:schemeClr val="tx1"/>
                  </a:solidFill>
                  <a:latin typeface="Times" pitchFamily="2" charset="0"/>
                  <a:ea typeface="ＭＳ Ｐゴシック" panose="020B0600070205080204" pitchFamily="34" charset="-128"/>
                </a:defRPr>
              </a:lvl4pPr>
              <a:lvl5pPr marL="2057400" indent="-228600">
                <a:spcBef>
                  <a:spcPct val="20000"/>
                </a:spcBef>
                <a:buChar char="»"/>
                <a:defRPr>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9pPr>
            </a:lstStyle>
            <a:p>
              <a:pPr algn="ctr">
                <a:spcBef>
                  <a:spcPct val="0"/>
                </a:spcBef>
                <a:buFontTx/>
                <a:buNone/>
              </a:pPr>
              <a:endParaRPr lang="en-US" altLang="en-US"/>
            </a:p>
          </p:txBody>
        </p:sp>
      </p:grpSp>
      <p:sp>
        <p:nvSpPr>
          <p:cNvPr id="12309" name="Text Box 52">
            <a:extLst>
              <a:ext uri="{FF2B5EF4-FFF2-40B4-BE49-F238E27FC236}">
                <a16:creationId xmlns:a16="http://schemas.microsoft.com/office/drawing/2014/main" id="{B2D84E7C-AD9B-45B9-4962-78EE560033D8}"/>
              </a:ext>
            </a:extLst>
          </p:cNvPr>
          <p:cNvSpPr txBox="1">
            <a:spLocks noChangeArrowheads="1"/>
          </p:cNvSpPr>
          <p:nvPr/>
        </p:nvSpPr>
        <p:spPr bwMode="auto">
          <a:xfrm>
            <a:off x="698500" y="3208338"/>
            <a:ext cx="58261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000">
                <a:solidFill>
                  <a:schemeClr val="tx1"/>
                </a:solidFill>
                <a:latin typeface="Times" pitchFamily="2" charset="0"/>
                <a:ea typeface="ＭＳ Ｐゴシック" panose="020B0600070205080204" pitchFamily="34" charset="-128"/>
              </a:defRPr>
            </a:lvl2pPr>
            <a:lvl3pPr marL="1143000" indent="-228600">
              <a:spcBef>
                <a:spcPct val="20000"/>
              </a:spcBef>
              <a:buChar char="•"/>
              <a:defRPr>
                <a:solidFill>
                  <a:schemeClr val="tx1"/>
                </a:solidFill>
                <a:latin typeface="Times" pitchFamily="2" charset="0"/>
                <a:ea typeface="ＭＳ Ｐゴシック" panose="020B0600070205080204" pitchFamily="34" charset="-128"/>
              </a:defRPr>
            </a:lvl3pPr>
            <a:lvl4pPr marL="1600200" indent="-228600">
              <a:spcBef>
                <a:spcPct val="20000"/>
              </a:spcBef>
              <a:buChar char="–"/>
              <a:defRPr>
                <a:solidFill>
                  <a:schemeClr val="tx1"/>
                </a:solidFill>
                <a:latin typeface="Times" pitchFamily="2" charset="0"/>
                <a:ea typeface="ＭＳ Ｐゴシック" panose="020B0600070205080204" pitchFamily="34" charset="-128"/>
              </a:defRPr>
            </a:lvl4pPr>
            <a:lvl5pPr marL="2057400" indent="-228600">
              <a:spcBef>
                <a:spcPct val="20000"/>
              </a:spcBef>
              <a:buChar char="»"/>
              <a:defRPr>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9pPr>
          </a:lstStyle>
          <a:p>
            <a:pPr algn="ctr">
              <a:spcBef>
                <a:spcPct val="0"/>
              </a:spcBef>
              <a:buFontTx/>
              <a:buNone/>
            </a:pPr>
            <a:r>
              <a:rPr lang="en-US" altLang="en-US" sz="1200"/>
              <a:t>LC-41</a:t>
            </a:r>
          </a:p>
        </p:txBody>
      </p:sp>
      <p:sp>
        <p:nvSpPr>
          <p:cNvPr id="12310" name="Text Box 53">
            <a:extLst>
              <a:ext uri="{FF2B5EF4-FFF2-40B4-BE49-F238E27FC236}">
                <a16:creationId xmlns:a16="http://schemas.microsoft.com/office/drawing/2014/main" id="{369B1933-F43B-0350-AE05-E0F225FD1D16}"/>
              </a:ext>
            </a:extLst>
          </p:cNvPr>
          <p:cNvSpPr txBox="1">
            <a:spLocks noChangeArrowheads="1"/>
          </p:cNvSpPr>
          <p:nvPr/>
        </p:nvSpPr>
        <p:spPr bwMode="auto">
          <a:xfrm>
            <a:off x="1706563" y="3551238"/>
            <a:ext cx="9334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000">
                <a:solidFill>
                  <a:schemeClr val="tx1"/>
                </a:solidFill>
                <a:latin typeface="Times" pitchFamily="2" charset="0"/>
                <a:ea typeface="ＭＳ Ｐゴシック" panose="020B0600070205080204" pitchFamily="34" charset="-128"/>
              </a:defRPr>
            </a:lvl2pPr>
            <a:lvl3pPr marL="1143000" indent="-228600">
              <a:spcBef>
                <a:spcPct val="20000"/>
              </a:spcBef>
              <a:buChar char="•"/>
              <a:defRPr>
                <a:solidFill>
                  <a:schemeClr val="tx1"/>
                </a:solidFill>
                <a:latin typeface="Times" pitchFamily="2" charset="0"/>
                <a:ea typeface="ＭＳ Ｐゴシック" panose="020B0600070205080204" pitchFamily="34" charset="-128"/>
              </a:defRPr>
            </a:lvl3pPr>
            <a:lvl4pPr marL="1600200" indent="-228600">
              <a:spcBef>
                <a:spcPct val="20000"/>
              </a:spcBef>
              <a:buChar char="–"/>
              <a:defRPr>
                <a:solidFill>
                  <a:schemeClr val="tx1"/>
                </a:solidFill>
                <a:latin typeface="Times" pitchFamily="2" charset="0"/>
                <a:ea typeface="ＭＳ Ｐゴシック" panose="020B0600070205080204" pitchFamily="34" charset="-128"/>
              </a:defRPr>
            </a:lvl4pPr>
            <a:lvl5pPr marL="2057400" indent="-228600">
              <a:spcBef>
                <a:spcPct val="20000"/>
              </a:spcBef>
              <a:buChar char="»"/>
              <a:defRPr>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9pPr>
          </a:lstStyle>
          <a:p>
            <a:pPr algn="ctr">
              <a:spcBef>
                <a:spcPct val="0"/>
              </a:spcBef>
              <a:buFontTx/>
              <a:buNone/>
            </a:pPr>
            <a:r>
              <a:rPr lang="en-US" altLang="en-US" sz="1200"/>
              <a:t>Atlas V-401</a:t>
            </a:r>
          </a:p>
        </p:txBody>
      </p:sp>
      <p:sp>
        <p:nvSpPr>
          <p:cNvPr id="12311" name="Text Box 54">
            <a:extLst>
              <a:ext uri="{FF2B5EF4-FFF2-40B4-BE49-F238E27FC236}">
                <a16:creationId xmlns:a16="http://schemas.microsoft.com/office/drawing/2014/main" id="{37E57512-1CD6-3033-DD7D-88C0F1A8FB25}"/>
              </a:ext>
            </a:extLst>
          </p:cNvPr>
          <p:cNvSpPr txBox="1">
            <a:spLocks noChangeArrowheads="1"/>
          </p:cNvSpPr>
          <p:nvPr/>
        </p:nvSpPr>
        <p:spPr bwMode="auto">
          <a:xfrm>
            <a:off x="7212013" y="3182938"/>
            <a:ext cx="1817687"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000">
                <a:solidFill>
                  <a:schemeClr val="tx1"/>
                </a:solidFill>
                <a:latin typeface="Times" pitchFamily="2" charset="0"/>
                <a:ea typeface="ＭＳ Ｐゴシック" panose="020B0600070205080204" pitchFamily="34" charset="-128"/>
              </a:defRPr>
            </a:lvl2pPr>
            <a:lvl3pPr marL="1143000" indent="-228600">
              <a:spcBef>
                <a:spcPct val="20000"/>
              </a:spcBef>
              <a:buChar char="•"/>
              <a:defRPr>
                <a:solidFill>
                  <a:schemeClr val="tx1"/>
                </a:solidFill>
                <a:latin typeface="Times" pitchFamily="2" charset="0"/>
                <a:ea typeface="ＭＳ Ｐゴシック" panose="020B0600070205080204" pitchFamily="34" charset="-128"/>
              </a:defRPr>
            </a:lvl3pPr>
            <a:lvl4pPr marL="1600200" indent="-228600">
              <a:spcBef>
                <a:spcPct val="20000"/>
              </a:spcBef>
              <a:buChar char="–"/>
              <a:defRPr>
                <a:solidFill>
                  <a:schemeClr val="tx1"/>
                </a:solidFill>
                <a:latin typeface="Times" pitchFamily="2" charset="0"/>
                <a:ea typeface="ＭＳ Ｐゴシック" panose="020B0600070205080204" pitchFamily="34" charset="-128"/>
              </a:defRPr>
            </a:lvl4pPr>
            <a:lvl5pPr marL="2057400" indent="-228600">
              <a:spcBef>
                <a:spcPct val="20000"/>
              </a:spcBef>
              <a:buChar char="»"/>
              <a:defRPr>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1200"/>
              <a:t>Capture Orbit ---</a:t>
            </a:r>
          </a:p>
          <a:p>
            <a:pPr>
              <a:spcBef>
                <a:spcPct val="0"/>
              </a:spcBef>
              <a:buFontTx/>
              <a:buNone/>
            </a:pPr>
            <a:r>
              <a:rPr lang="en-US" altLang="en-US" sz="1200"/>
              <a:t>Period:  35 hrs</a:t>
            </a:r>
          </a:p>
          <a:p>
            <a:pPr>
              <a:spcBef>
                <a:spcPct val="0"/>
              </a:spcBef>
              <a:buFontTx/>
              <a:buNone/>
            </a:pPr>
            <a:r>
              <a:rPr lang="en-US" altLang="en-US" sz="1200"/>
              <a:t>Asc Node: 8:30 pm LMST</a:t>
            </a:r>
          </a:p>
        </p:txBody>
      </p:sp>
      <p:pic>
        <p:nvPicPr>
          <p:cNvPr id="12312" name="Picture 55">
            <a:extLst>
              <a:ext uri="{FF2B5EF4-FFF2-40B4-BE49-F238E27FC236}">
                <a16:creationId xmlns:a16="http://schemas.microsoft.com/office/drawing/2014/main" id="{79EE9B4E-BFF7-A872-A6DF-AFF00E766D8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39988" y="3879850"/>
            <a:ext cx="1508125" cy="260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nvGrpSpPr>
          <p:cNvPr id="12313" name="Group 56">
            <a:extLst>
              <a:ext uri="{FF2B5EF4-FFF2-40B4-BE49-F238E27FC236}">
                <a16:creationId xmlns:a16="http://schemas.microsoft.com/office/drawing/2014/main" id="{2A7271B8-A599-6832-9CC6-8DA28EBDAD95}"/>
              </a:ext>
            </a:extLst>
          </p:cNvPr>
          <p:cNvGrpSpPr>
            <a:grpSpLocks noChangeAspect="1"/>
          </p:cNvGrpSpPr>
          <p:nvPr/>
        </p:nvGrpSpPr>
        <p:grpSpPr bwMode="auto">
          <a:xfrm>
            <a:off x="88900" y="4879975"/>
            <a:ext cx="2678113" cy="1244600"/>
            <a:chOff x="320" y="1442"/>
            <a:chExt cx="3736" cy="1737"/>
          </a:xfrm>
        </p:grpSpPr>
        <p:pic>
          <p:nvPicPr>
            <p:cNvPr id="12318" name="Picture 57">
              <a:extLst>
                <a:ext uri="{FF2B5EF4-FFF2-40B4-BE49-F238E27FC236}">
                  <a16:creationId xmlns:a16="http://schemas.microsoft.com/office/drawing/2014/main" id="{39AC988D-909B-EB7A-DFE0-CC56E058F58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20" y="1478"/>
              <a:ext cx="1121" cy="1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19" name="Picture 58">
              <a:extLst>
                <a:ext uri="{FF2B5EF4-FFF2-40B4-BE49-F238E27FC236}">
                  <a16:creationId xmlns:a16="http://schemas.microsoft.com/office/drawing/2014/main" id="{C81AB969-92BD-EA42-DC33-ECC1C7BB48A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832" y="1514"/>
              <a:ext cx="2224" cy="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20" name="Line 59">
              <a:extLst>
                <a:ext uri="{FF2B5EF4-FFF2-40B4-BE49-F238E27FC236}">
                  <a16:creationId xmlns:a16="http://schemas.microsoft.com/office/drawing/2014/main" id="{6B869D08-791B-4826-EC51-4178918B6D55}"/>
                </a:ext>
              </a:extLst>
            </p:cNvPr>
            <p:cNvSpPr>
              <a:spLocks noChangeAspect="1" noChangeShapeType="1"/>
            </p:cNvSpPr>
            <p:nvPr/>
          </p:nvSpPr>
          <p:spPr bwMode="auto">
            <a:xfrm>
              <a:off x="1536" y="2306"/>
              <a:ext cx="428"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2321" name="Line 60">
              <a:extLst>
                <a:ext uri="{FF2B5EF4-FFF2-40B4-BE49-F238E27FC236}">
                  <a16:creationId xmlns:a16="http://schemas.microsoft.com/office/drawing/2014/main" id="{995FF321-D646-7E14-3F42-4749B5312024}"/>
                </a:ext>
              </a:extLst>
            </p:cNvPr>
            <p:cNvSpPr>
              <a:spLocks noChangeAspect="1" noChangeShapeType="1"/>
            </p:cNvSpPr>
            <p:nvPr/>
          </p:nvSpPr>
          <p:spPr bwMode="auto">
            <a:xfrm flipV="1">
              <a:off x="1104" y="1514"/>
              <a:ext cx="0" cy="338"/>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2322" name="Line 61">
              <a:extLst>
                <a:ext uri="{FF2B5EF4-FFF2-40B4-BE49-F238E27FC236}">
                  <a16:creationId xmlns:a16="http://schemas.microsoft.com/office/drawing/2014/main" id="{88A6F15C-C796-B604-42CA-0C463AF052F9}"/>
                </a:ext>
              </a:extLst>
            </p:cNvPr>
            <p:cNvSpPr>
              <a:spLocks noChangeAspect="1" noChangeShapeType="1"/>
            </p:cNvSpPr>
            <p:nvPr/>
          </p:nvSpPr>
          <p:spPr bwMode="auto">
            <a:xfrm flipV="1">
              <a:off x="2913" y="1442"/>
              <a:ext cx="0" cy="243"/>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12314" name="Text Box 62">
            <a:extLst>
              <a:ext uri="{FF2B5EF4-FFF2-40B4-BE49-F238E27FC236}">
                <a16:creationId xmlns:a16="http://schemas.microsoft.com/office/drawing/2014/main" id="{B0AF9421-7BB0-92CF-CEF6-B7C7807EE2D4}"/>
              </a:ext>
            </a:extLst>
          </p:cNvPr>
          <p:cNvSpPr txBox="1">
            <a:spLocks noChangeArrowheads="1"/>
          </p:cNvSpPr>
          <p:nvPr/>
        </p:nvSpPr>
        <p:spPr bwMode="auto">
          <a:xfrm>
            <a:off x="4397375" y="6256338"/>
            <a:ext cx="1522413"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000">
                <a:solidFill>
                  <a:schemeClr val="tx1"/>
                </a:solidFill>
                <a:latin typeface="Times" pitchFamily="2" charset="0"/>
                <a:ea typeface="ＭＳ Ｐゴシック" panose="020B0600070205080204" pitchFamily="34" charset="-128"/>
              </a:defRPr>
            </a:lvl2pPr>
            <a:lvl3pPr marL="1143000" indent="-228600">
              <a:spcBef>
                <a:spcPct val="20000"/>
              </a:spcBef>
              <a:buChar char="•"/>
              <a:defRPr>
                <a:solidFill>
                  <a:schemeClr val="tx1"/>
                </a:solidFill>
                <a:latin typeface="Times" pitchFamily="2" charset="0"/>
                <a:ea typeface="ＭＳ Ｐゴシック" panose="020B0600070205080204" pitchFamily="34" charset="-128"/>
              </a:defRPr>
            </a:lvl3pPr>
            <a:lvl4pPr marL="1600200" indent="-228600">
              <a:spcBef>
                <a:spcPct val="20000"/>
              </a:spcBef>
              <a:buChar char="–"/>
              <a:defRPr>
                <a:solidFill>
                  <a:schemeClr val="tx1"/>
                </a:solidFill>
                <a:latin typeface="Times" pitchFamily="2" charset="0"/>
                <a:ea typeface="ＭＳ Ｐゴシック" panose="020B0600070205080204" pitchFamily="34" charset="-128"/>
              </a:defRPr>
            </a:lvl4pPr>
            <a:lvl5pPr marL="2057400" indent="-228600">
              <a:spcBef>
                <a:spcPct val="20000"/>
              </a:spcBef>
              <a:buChar char="»"/>
              <a:defRPr>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9pPr>
          </a:lstStyle>
          <a:p>
            <a:pPr algn="ctr">
              <a:spcBef>
                <a:spcPct val="0"/>
              </a:spcBef>
              <a:buFontTx/>
              <a:buNone/>
            </a:pPr>
            <a:r>
              <a:rPr lang="en-US" altLang="en-US" sz="1200"/>
              <a:t>Science Data </a:t>
            </a:r>
          </a:p>
          <a:p>
            <a:pPr algn="ctr">
              <a:spcBef>
                <a:spcPct val="0"/>
              </a:spcBef>
              <a:buFontTx/>
              <a:buNone/>
            </a:pPr>
            <a:r>
              <a:rPr lang="en-US" altLang="en-US" sz="1200"/>
              <a:t>Acquisition/Return</a:t>
            </a:r>
          </a:p>
        </p:txBody>
      </p:sp>
      <p:sp>
        <p:nvSpPr>
          <p:cNvPr id="12315" name="Line 63">
            <a:extLst>
              <a:ext uri="{FF2B5EF4-FFF2-40B4-BE49-F238E27FC236}">
                <a16:creationId xmlns:a16="http://schemas.microsoft.com/office/drawing/2014/main" id="{0CA7DE3F-4E93-D957-5CFF-488D0F8735F8}"/>
              </a:ext>
            </a:extLst>
          </p:cNvPr>
          <p:cNvSpPr>
            <a:spLocks noChangeShapeType="1"/>
          </p:cNvSpPr>
          <p:nvPr/>
        </p:nvSpPr>
        <p:spPr bwMode="auto">
          <a:xfrm>
            <a:off x="254000" y="3898900"/>
            <a:ext cx="8521700" cy="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316" name="Text Box 64">
            <a:extLst>
              <a:ext uri="{FF2B5EF4-FFF2-40B4-BE49-F238E27FC236}">
                <a16:creationId xmlns:a16="http://schemas.microsoft.com/office/drawing/2014/main" id="{BD7DA45E-D615-13B7-3450-7C500E74391C}"/>
              </a:ext>
            </a:extLst>
          </p:cNvPr>
          <p:cNvSpPr txBox="1">
            <a:spLocks noChangeArrowheads="1"/>
          </p:cNvSpPr>
          <p:nvPr/>
        </p:nvSpPr>
        <p:spPr bwMode="auto">
          <a:xfrm>
            <a:off x="6056313" y="5921375"/>
            <a:ext cx="2974975" cy="831850"/>
          </a:xfrm>
          <a:prstGeom prst="rect">
            <a:avLst/>
          </a:prstGeom>
          <a:solidFill>
            <a:schemeClr val="bg1"/>
          </a:solidFill>
          <a:ln w="9525">
            <a:solidFill>
              <a:schemeClr val="tx1"/>
            </a:solidFill>
            <a:miter lim="800000"/>
            <a:headEnd/>
            <a:tailEnd/>
          </a:ln>
        </p:spPr>
        <p:txBody>
          <a:bodyPr wrap="none">
            <a:spAutoFit/>
          </a:bodyPr>
          <a:lstStyle>
            <a:lvl1pPr>
              <a:spcBef>
                <a:spcPct val="20000"/>
              </a:spcBef>
              <a:buChar char="•"/>
              <a:defRPr sz="24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000">
                <a:solidFill>
                  <a:schemeClr val="tx1"/>
                </a:solidFill>
                <a:latin typeface="Times" pitchFamily="2" charset="0"/>
                <a:ea typeface="ＭＳ Ｐゴシック" panose="020B0600070205080204" pitchFamily="34" charset="-128"/>
              </a:defRPr>
            </a:lvl2pPr>
            <a:lvl3pPr marL="1143000" indent="-228600">
              <a:spcBef>
                <a:spcPct val="20000"/>
              </a:spcBef>
              <a:buChar char="•"/>
              <a:defRPr>
                <a:solidFill>
                  <a:schemeClr val="tx1"/>
                </a:solidFill>
                <a:latin typeface="Times" pitchFamily="2" charset="0"/>
                <a:ea typeface="ＭＳ Ｐゴシック" panose="020B0600070205080204" pitchFamily="34" charset="-128"/>
              </a:defRPr>
            </a:lvl3pPr>
            <a:lvl4pPr marL="1600200" indent="-228600">
              <a:spcBef>
                <a:spcPct val="20000"/>
              </a:spcBef>
              <a:buChar char="–"/>
              <a:defRPr>
                <a:solidFill>
                  <a:schemeClr val="tx1"/>
                </a:solidFill>
                <a:latin typeface="Times" pitchFamily="2" charset="0"/>
                <a:ea typeface="ＭＳ Ｐゴシック" panose="020B0600070205080204" pitchFamily="34" charset="-128"/>
              </a:defRPr>
            </a:lvl4pPr>
            <a:lvl5pPr marL="2057400" indent="-228600">
              <a:spcBef>
                <a:spcPct val="20000"/>
              </a:spcBef>
              <a:buChar char="»"/>
              <a:defRPr>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1200"/>
              <a:t>Primary Science/Relay Orbit ---</a:t>
            </a:r>
          </a:p>
          <a:p>
            <a:pPr>
              <a:spcBef>
                <a:spcPct val="0"/>
              </a:spcBef>
              <a:buFontTx/>
              <a:buNone/>
            </a:pPr>
            <a:r>
              <a:rPr lang="en-US" altLang="en-US" sz="1200"/>
              <a:t>Period:  112 min    </a:t>
            </a:r>
          </a:p>
          <a:p>
            <a:pPr>
              <a:spcBef>
                <a:spcPct val="0"/>
              </a:spcBef>
              <a:buFontTx/>
              <a:buNone/>
            </a:pPr>
            <a:r>
              <a:rPr lang="en-US" altLang="en-US" sz="1200"/>
              <a:t>Hp: 255 km   Ha: 320 km,  Frozen   </a:t>
            </a:r>
          </a:p>
          <a:p>
            <a:pPr>
              <a:spcBef>
                <a:spcPct val="0"/>
              </a:spcBef>
              <a:buFontTx/>
              <a:buNone/>
            </a:pPr>
            <a:r>
              <a:rPr lang="en-US" altLang="en-US" sz="1200"/>
              <a:t>Ascending Node: 3:00 pm LMST (Sun-Sync)</a:t>
            </a:r>
          </a:p>
        </p:txBody>
      </p:sp>
      <p:pic>
        <p:nvPicPr>
          <p:cNvPr id="12317" name="Picture 65">
            <a:extLst>
              <a:ext uri="{FF2B5EF4-FFF2-40B4-BE49-F238E27FC236}">
                <a16:creationId xmlns:a16="http://schemas.microsoft.com/office/drawing/2014/main" id="{F855299E-466C-D212-8459-4087B83F334F}"/>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356100" y="4748213"/>
            <a:ext cx="1433513"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Content Placeholder 3" descr="t4.tiff">
            <a:extLst>
              <a:ext uri="{FF2B5EF4-FFF2-40B4-BE49-F238E27FC236}">
                <a16:creationId xmlns:a16="http://schemas.microsoft.com/office/drawing/2014/main" id="{54BF4EEA-66B5-BA3E-6018-114B8173262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15669" r="-15669"/>
          <a:stretch>
            <a:fillRect/>
          </a:stretch>
        </p:blipFill>
        <p:spPr>
          <a:xfrm>
            <a:off x="28575" y="496888"/>
            <a:ext cx="9115425" cy="6256337"/>
          </a:xfr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2" descr="MRO-science-deck-view-vsm.JPG                                  0002980FMacintosh HD                   BAB1C0A2:">
            <a:extLst>
              <a:ext uri="{FF2B5EF4-FFF2-40B4-BE49-F238E27FC236}">
                <a16:creationId xmlns:a16="http://schemas.microsoft.com/office/drawing/2014/main" id="{75649685-46AE-93E1-E981-5584D50B61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2658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2" name="Text Box 5">
            <a:extLst>
              <a:ext uri="{FF2B5EF4-FFF2-40B4-BE49-F238E27FC236}">
                <a16:creationId xmlns:a16="http://schemas.microsoft.com/office/drawing/2014/main" id="{8463D2E3-50F5-C64D-4EB8-E4FE25941576}"/>
              </a:ext>
            </a:extLst>
          </p:cNvPr>
          <p:cNvSpPr txBox="1">
            <a:spLocks noChangeArrowheads="1"/>
          </p:cNvSpPr>
          <p:nvPr/>
        </p:nvSpPr>
        <p:spPr bwMode="auto">
          <a:xfrm>
            <a:off x="6400800" y="1295400"/>
            <a:ext cx="27432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000">
                <a:solidFill>
                  <a:schemeClr val="tx1"/>
                </a:solidFill>
                <a:latin typeface="Times" pitchFamily="2" charset="0"/>
                <a:ea typeface="ＭＳ Ｐゴシック" panose="020B0600070205080204" pitchFamily="34" charset="-128"/>
              </a:defRPr>
            </a:lvl2pPr>
            <a:lvl3pPr marL="1143000" indent="-228600">
              <a:spcBef>
                <a:spcPct val="20000"/>
              </a:spcBef>
              <a:buChar char="•"/>
              <a:defRPr>
                <a:solidFill>
                  <a:schemeClr val="tx1"/>
                </a:solidFill>
                <a:latin typeface="Times" pitchFamily="2" charset="0"/>
                <a:ea typeface="ＭＳ Ｐゴシック" panose="020B0600070205080204" pitchFamily="34" charset="-128"/>
              </a:defRPr>
            </a:lvl3pPr>
            <a:lvl4pPr marL="1600200" indent="-228600">
              <a:spcBef>
                <a:spcPct val="20000"/>
              </a:spcBef>
              <a:buChar char="–"/>
              <a:defRPr>
                <a:solidFill>
                  <a:schemeClr val="tx1"/>
                </a:solidFill>
                <a:latin typeface="Times" pitchFamily="2" charset="0"/>
                <a:ea typeface="ＭＳ Ｐゴシック" panose="020B0600070205080204" pitchFamily="34" charset="-128"/>
              </a:defRPr>
            </a:lvl4pPr>
            <a:lvl5pPr marL="2057400" indent="-228600">
              <a:spcBef>
                <a:spcPct val="20000"/>
              </a:spcBef>
              <a:buChar char="»"/>
              <a:defRPr>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Times" pitchFamily="2" charset="0"/>
                <a:ea typeface="ＭＳ Ｐゴシック" panose="020B0600070205080204" pitchFamily="34" charset="-128"/>
              </a:defRPr>
            </a:lvl9pPr>
          </a:lstStyle>
          <a:p>
            <a:pPr algn="ctr">
              <a:spcBef>
                <a:spcPct val="50000"/>
              </a:spcBef>
              <a:buFontTx/>
              <a:buNone/>
            </a:pPr>
            <a:r>
              <a:rPr lang="en-US" altLang="en-US" dirty="0"/>
              <a:t>MRO in Thermal-Vacuum Chamber</a:t>
            </a:r>
          </a:p>
        </p:txBody>
      </p:sp>
      <p:sp>
        <p:nvSpPr>
          <p:cNvPr id="2" name="TextBox 1">
            <a:extLst>
              <a:ext uri="{FF2B5EF4-FFF2-40B4-BE49-F238E27FC236}">
                <a16:creationId xmlns:a16="http://schemas.microsoft.com/office/drawing/2014/main" id="{3607EECF-437D-2F9F-11AD-843A713E1697}"/>
              </a:ext>
            </a:extLst>
          </p:cNvPr>
          <p:cNvSpPr txBox="1"/>
          <p:nvPr/>
        </p:nvSpPr>
        <p:spPr>
          <a:xfrm>
            <a:off x="6464595" y="2651051"/>
            <a:ext cx="2502196" cy="1569660"/>
          </a:xfrm>
          <a:prstGeom prst="rect">
            <a:avLst/>
          </a:prstGeom>
          <a:noFill/>
        </p:spPr>
        <p:txBody>
          <a:bodyPr wrap="square" rtlCol="0">
            <a:spAutoFit/>
          </a:bodyPr>
          <a:lstStyle/>
          <a:p>
            <a:pPr algn="ctr"/>
            <a:r>
              <a:rPr lang="en-US" dirty="0"/>
              <a:t>Sign on cover: “REMOVE BEFORE FLIGHT”</a:t>
            </a:r>
          </a:p>
        </p:txBody>
      </p:sp>
    </p:spTree>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24242</TotalTime>
  <Words>1936</Words>
  <Application>Microsoft Macintosh PowerPoint</Application>
  <PresentationFormat>On-screen Show (4:3)</PresentationFormat>
  <Paragraphs>259</Paragraphs>
  <Slides>59</Slides>
  <Notes>9</Notes>
  <HiddenSlides>0</HiddenSlides>
  <MMClips>0</MMClips>
  <ScaleCrop>false</ScaleCrop>
  <HeadingPairs>
    <vt:vector size="10" baseType="variant">
      <vt:variant>
        <vt:lpstr>Fonts Used</vt:lpstr>
      </vt:variant>
      <vt:variant>
        <vt:i4>6</vt:i4>
      </vt:variant>
      <vt:variant>
        <vt:lpstr>Theme</vt:lpstr>
      </vt:variant>
      <vt:variant>
        <vt:i4>1</vt:i4>
      </vt:variant>
      <vt:variant>
        <vt:lpstr>Links</vt:lpstr>
      </vt:variant>
      <vt:variant>
        <vt:i4>1</vt:i4>
      </vt:variant>
      <vt:variant>
        <vt:lpstr>Embedded OLE Servers</vt:lpstr>
      </vt:variant>
      <vt:variant>
        <vt:i4>1</vt:i4>
      </vt:variant>
      <vt:variant>
        <vt:lpstr>Slide Titles</vt:lpstr>
      </vt:variant>
      <vt:variant>
        <vt:i4>59</vt:i4>
      </vt:variant>
    </vt:vector>
  </HeadingPairs>
  <TitlesOfParts>
    <vt:vector size="68" baseType="lpstr">
      <vt:lpstr>ＭＳ Ｐゴシック</vt:lpstr>
      <vt:lpstr>Arial</vt:lpstr>
      <vt:lpstr>Calibri</vt:lpstr>
      <vt:lpstr>Symbol</vt:lpstr>
      <vt:lpstr>Times</vt:lpstr>
      <vt:lpstr>Times New Roman</vt:lpstr>
      <vt:lpstr>Default Design</vt:lpstr>
      <vt:lpstr>file:////System/Volumes/Data/data/hirise07/Users/mcewen/Europa/proposal/Section%20E-140819c-asm.docx!OLE_LINK1</vt:lpstr>
      <vt:lpstr>VISIO</vt:lpstr>
      <vt:lpstr>PowerPoint Presentation</vt:lpstr>
      <vt:lpstr>JOURNAL OF GEOPHYSICAL RESEARCH, VOL. 112, E05S01, 2007  An overview of the Mars Reconnaissance Orbiter (MRO) science mission  Richard W. Zurek and Suzanne E. Smrekar</vt:lpstr>
      <vt:lpstr>PowerPoint Presentation</vt:lpstr>
      <vt:lpstr>PowerPoint Presentation</vt:lpstr>
      <vt:lpstr>MRO Orbit</vt:lpstr>
      <vt:lpstr>Data Return Comparison (MRO now &gt;600 Tb)</vt:lpstr>
      <vt:lpstr>MRO Mission Overview</vt:lpstr>
      <vt:lpstr>PowerPoint Presentation</vt:lpstr>
      <vt:lpstr>PowerPoint Presentation</vt:lpstr>
      <vt:lpstr>PowerPoint Presentation</vt:lpstr>
      <vt:lpstr>Transport to Kennedy Space Center (KSC) on Air Force C17 cargo Plane</vt:lpstr>
      <vt:lpstr>PowerPoint Presentation</vt:lpstr>
      <vt:lpstr>Aug 12, 2005: Launch!</vt:lpstr>
      <vt:lpstr>Mars Orbit Insertion March 10, 2006</vt:lpstr>
      <vt:lpstr> </vt:lpstr>
      <vt:lpstr>How to take images from an orbiter</vt:lpstr>
      <vt:lpstr>Context Imager (CTX)</vt:lpstr>
      <vt:lpstr>PowerPoint Presentation</vt:lpstr>
      <vt:lpstr>PowerPoint Presentation</vt:lpstr>
      <vt:lpstr>PowerPoint Presentation</vt:lpstr>
      <vt:lpstr>PowerPoint Presentation</vt:lpstr>
      <vt:lpstr>PowerPoint Presentation</vt:lpstr>
      <vt:lpstr>HiRISE Camera Designed, Integrated, and Tested at Ball Aerospace &amp; Tech. Corp.</vt:lpstr>
      <vt:lpstr>HiRISE Ray Trace</vt:lpstr>
      <vt:lpstr>Installing the Primary Mirror</vt:lpstr>
      <vt:lpstr>HiRISE Focal Plane Assembly</vt:lpstr>
      <vt:lpstr>TDI (Time Delay and Integration) Increases Signal</vt:lpstr>
      <vt:lpstr>Biggest Instrument Challenge: Speed!</vt:lpstr>
      <vt:lpstr>PowerPoint Presentation</vt:lpstr>
      <vt:lpstr>HiRISE Images with color stripe and full-res sample</vt:lpstr>
      <vt:lpstr>Stereo Data Acquisition on different orbits</vt:lpstr>
      <vt:lpstr>PowerPoint Presentation</vt:lpstr>
      <vt:lpstr>Mound in Ganges Chasm https://www.flickr.com/photos/136797589@N04/</vt:lpstr>
      <vt:lpstr>HiRISE Radiometric Calibrations</vt:lpstr>
      <vt:lpstr>HiRISE Geometric Calibrations</vt:lpstr>
      <vt:lpstr>PowerPoint Presentation</vt:lpstr>
      <vt:lpstr>PowerPoint Presentation</vt:lpstr>
      <vt:lpstr>Phoenix Descending</vt:lpstr>
      <vt:lpstr>MSL crashes stuff on Mars in 2012</vt:lpstr>
      <vt:lpstr>PowerPoint Presentation</vt:lpstr>
      <vt:lpstr>Curiosity Traverse</vt:lpstr>
      <vt:lpstr>PowerPoint Presentation</vt:lpstr>
      <vt:lpstr>PowerPoint Presentation</vt:lpstr>
      <vt:lpstr>Fault  (All images ~1 km wide)</vt:lpstr>
      <vt:lpstr>Fluvial landforms in Melas Chasm</vt:lpstr>
      <vt:lpstr>Subaqueous fans in Melas Chasm</vt:lpstr>
      <vt:lpstr>Folded sedimentary rock layers</vt:lpstr>
      <vt:lpstr>Faulted and tilted layered sediments</vt:lpstr>
      <vt:lpstr>PowerPoint Presentation</vt:lpstr>
      <vt:lpstr>Bedrock patterns in Gale crater</vt:lpstr>
      <vt:lpstr>Dunes in Herschel Crater</vt:lpstr>
      <vt:lpstr>Pedestal crater</vt:lpstr>
      <vt:lpstr>Phreatovolcanic cones</vt:lpstr>
      <vt:lpstr>NW rim of Endeavor Crater</vt:lpstr>
      <vt:lpstr>Dust avalanches, triggered by dust devil?</vt:lpstr>
      <vt:lpstr>PowerPoint Presentation</vt:lpstr>
      <vt:lpstr>The Future of HiRISE</vt:lpstr>
      <vt:lpstr>How to Make HiRISE Image Suggestions</vt:lpstr>
      <vt:lpstr>Always Examine HiRISE Images at Full resolution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The Aerospace Corporation</dc:creator>
  <cp:lastModifiedBy>McEwen, Alfred S - (amcewen)</cp:lastModifiedBy>
  <cp:revision>426</cp:revision>
  <cp:lastPrinted>2009-07-15T22:43:08Z</cp:lastPrinted>
  <dcterms:created xsi:type="dcterms:W3CDTF">2014-09-09T20:59:22Z</dcterms:created>
  <dcterms:modified xsi:type="dcterms:W3CDTF">2026-01-27T22:32:42Z</dcterms:modified>
</cp:coreProperties>
</file>